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1"/>
  </p:notesMasterIdLst>
  <p:sldIdLst>
    <p:sldId id="256" r:id="rId2"/>
    <p:sldId id="257" r:id="rId3"/>
    <p:sldId id="258" r:id="rId4"/>
    <p:sldId id="259" r:id="rId5"/>
    <p:sldId id="260" r:id="rId6"/>
    <p:sldId id="261" r:id="rId7"/>
    <p:sldId id="265" r:id="rId8"/>
    <p:sldId id="266" r:id="rId9"/>
    <p:sldId id="270" r:id="rId10"/>
    <p:sldId id="272" r:id="rId11"/>
    <p:sldId id="276" r:id="rId12"/>
    <p:sldId id="335" r:id="rId13"/>
    <p:sldId id="336" r:id="rId14"/>
    <p:sldId id="337" r:id="rId15"/>
    <p:sldId id="338" r:id="rId16"/>
    <p:sldId id="277" r:id="rId17"/>
    <p:sldId id="341" r:id="rId18"/>
    <p:sldId id="340" r:id="rId19"/>
    <p:sldId id="342" r:id="rId20"/>
    <p:sldId id="343" r:id="rId21"/>
    <p:sldId id="339" r:id="rId22"/>
    <p:sldId id="297" r:id="rId23"/>
    <p:sldId id="298" r:id="rId24"/>
    <p:sldId id="299" r:id="rId25"/>
    <p:sldId id="300" r:id="rId26"/>
    <p:sldId id="302" r:id="rId27"/>
    <p:sldId id="303" r:id="rId28"/>
    <p:sldId id="304" r:id="rId29"/>
    <p:sldId id="305" r:id="rId30"/>
    <p:sldId id="306" r:id="rId31"/>
    <p:sldId id="307" r:id="rId32"/>
    <p:sldId id="308" r:id="rId33"/>
    <p:sldId id="309" r:id="rId34"/>
    <p:sldId id="310" r:id="rId35"/>
    <p:sldId id="312" r:id="rId36"/>
    <p:sldId id="313" r:id="rId37"/>
    <p:sldId id="314" r:id="rId38"/>
    <p:sldId id="316" r:id="rId39"/>
    <p:sldId id="317" r:id="rId40"/>
    <p:sldId id="318" r:id="rId41"/>
    <p:sldId id="319" r:id="rId42"/>
    <p:sldId id="320" r:id="rId43"/>
    <p:sldId id="321" r:id="rId44"/>
    <p:sldId id="322" r:id="rId45"/>
    <p:sldId id="323" r:id="rId46"/>
    <p:sldId id="324" r:id="rId47"/>
    <p:sldId id="325" r:id="rId48"/>
    <p:sldId id="326" r:id="rId49"/>
    <p:sldId id="327" r:id="rId50"/>
    <p:sldId id="328" r:id="rId51"/>
    <p:sldId id="329" r:id="rId52"/>
    <p:sldId id="330" r:id="rId53"/>
    <p:sldId id="331" r:id="rId54"/>
    <p:sldId id="332" r:id="rId55"/>
    <p:sldId id="333" r:id="rId56"/>
    <p:sldId id="279" r:id="rId57"/>
    <p:sldId id="280" r:id="rId58"/>
    <p:sldId id="281" r:id="rId59"/>
    <p:sldId id="282" r:id="rId60"/>
    <p:sldId id="284" r:id="rId61"/>
    <p:sldId id="283" r:id="rId62"/>
    <p:sldId id="285" r:id="rId63"/>
    <p:sldId id="287" r:id="rId64"/>
    <p:sldId id="288" r:id="rId65"/>
    <p:sldId id="334" r:id="rId66"/>
    <p:sldId id="289" r:id="rId67"/>
    <p:sldId id="290" r:id="rId68"/>
    <p:sldId id="295" r:id="rId69"/>
    <p:sldId id="292" r:id="rId7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4C1E8"/>
    <a:srgbClr val="1E1E2C"/>
    <a:srgbClr val="7AD7F0"/>
    <a:srgbClr val="FFFFFF"/>
    <a:srgbClr val="9FE2F5"/>
    <a:srgbClr val="F5FCFF"/>
    <a:srgbClr val="DBF3FA"/>
    <a:srgbClr val="92DFF3"/>
    <a:srgbClr val="A2E2F4"/>
    <a:srgbClr val="B7E9F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133" autoAdjust="0"/>
    <p:restoredTop sz="87046" autoAdjust="0"/>
  </p:normalViewPr>
  <p:slideViewPr>
    <p:cSldViewPr snapToGrid="0">
      <p:cViewPr varScale="1">
        <p:scale>
          <a:sx n="96" d="100"/>
          <a:sy n="96" d="100"/>
        </p:scale>
        <p:origin x="1314" y="53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E983F53-4536-4ED7-835E-ABA3EF44C9EA}" type="datetimeFigureOut">
              <a:rPr lang="en-US" smtClean="0"/>
              <a:t>5/2/2024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C5AC11C-EBFD-473C-95DB-516C9CC9D385}" type="slidenum">
              <a:rPr lang="en-US" smtClean="0"/>
              <a:t>‹#›</a:t>
            </a:fld>
            <a:endParaRPr lang="en-US"/>
          </a:p>
        </p:txBody>
      </p:sp>
    </p:spTree>
    <p:extLst>
      <p:ext uri="{BB962C8B-B14F-4D97-AF65-F5344CB8AC3E}">
        <p14:creationId xmlns:p14="http://schemas.microsoft.com/office/powerpoint/2010/main" val="17808359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vi-VN" b="0" i="0">
                <a:solidFill>
                  <a:srgbClr val="ECECEC"/>
                </a:solidFill>
                <a:effectLst/>
                <a:highlight>
                  <a:srgbClr val="212121"/>
                </a:highlight>
                <a:latin typeface="Söhne"/>
              </a:rPr>
              <a:t>Trong thời đại công nghệ ngày nay, lĩnh vực game đã trở thành một phần không thể thiếu trong cuộc sống hàng ngày của chúng ta. Việc phát triển các trò chơi không chỉ đòi hỏi sự sáng tạo và kỹ năng kỹ thuật mà còn đòi hỏi sự hiểu biết sâu sắc về các nguyên lý và thuật toán. Đặc biệt, việc tích hợp thuật toán A* Pathfinding vào game có thể tạo ra những trải nghiệm điều hướng thú vị và phức tạp, giúp nâng cao giá trị thú vị và chất lượng của sản phẩm.</a:t>
            </a:r>
          </a:p>
          <a:p>
            <a:pPr algn="l"/>
            <a:r>
              <a:rPr lang="vi-VN" b="0" i="0">
                <a:solidFill>
                  <a:srgbClr val="ECECEC"/>
                </a:solidFill>
                <a:effectLst/>
                <a:highlight>
                  <a:srgbClr val="212121"/>
                </a:highlight>
                <a:latin typeface="Söhne"/>
              </a:rPr>
              <a:t>Với</a:t>
            </a:r>
            <a:r>
              <a:rPr lang="en-US" b="0" i="0">
                <a:solidFill>
                  <a:srgbClr val="ECECEC"/>
                </a:solidFill>
                <a:effectLst/>
                <a:highlight>
                  <a:srgbClr val="212121"/>
                </a:highlight>
                <a:latin typeface="Söhne"/>
              </a:rPr>
              <a:t>mong muốn trải nghiẽm </a:t>
            </a:r>
            <a:r>
              <a:rPr lang="vi-VN" b="0" i="0">
                <a:solidFill>
                  <a:srgbClr val="ECECEC"/>
                </a:solidFill>
                <a:effectLst/>
                <a:highlight>
                  <a:srgbClr val="212121"/>
                </a:highlight>
                <a:latin typeface="Söhne"/>
              </a:rPr>
              <a:t>, tôi đã quyết định thực hiện dự án này với hy vọng kết hợp sức mạnh của công nghệ game Unity 3D và thuật toán A* Pathfinding để tạo ra một trò chơi độc đáo và hấp dẫn.</a:t>
            </a:r>
          </a:p>
          <a:p>
            <a:pPr algn="l"/>
            <a:r>
              <a:rPr lang="vi-VN" b="0" i="0">
                <a:solidFill>
                  <a:srgbClr val="ECECEC"/>
                </a:solidFill>
                <a:effectLst/>
                <a:highlight>
                  <a:srgbClr val="212121"/>
                </a:highlight>
                <a:latin typeface="Söhne"/>
              </a:rPr>
              <a:t>Trong phần tiếp theo của bài báo cáo này, tôi sẽ trình bày chi tiết về mục tiêu và ý nghĩa của dự án, cũng như những gì chúng tôi hy vọng đạt được thông qua việc nghiên cứu, thiết kế, cài đặt và xây dựng trò chơi Unity 3D kết hợp với thuật toán A* Pathfinding.</a:t>
            </a:r>
          </a:p>
          <a:p>
            <a:endParaRPr lang="en-US"/>
          </a:p>
        </p:txBody>
      </p:sp>
      <p:sp>
        <p:nvSpPr>
          <p:cNvPr id="4" name="Slide Number Placeholder 3"/>
          <p:cNvSpPr>
            <a:spLocks noGrp="1"/>
          </p:cNvSpPr>
          <p:nvPr>
            <p:ph type="sldNum" sz="quarter" idx="5"/>
          </p:nvPr>
        </p:nvSpPr>
        <p:spPr/>
        <p:txBody>
          <a:bodyPr/>
          <a:lstStyle/>
          <a:p>
            <a:fld id="{6C5AC11C-EBFD-473C-95DB-516C9CC9D385}" type="slidenum">
              <a:rPr lang="en-US" smtClean="0"/>
              <a:t>3</a:t>
            </a:fld>
            <a:endParaRPr lang="en-US"/>
          </a:p>
        </p:txBody>
      </p:sp>
    </p:spTree>
    <p:extLst>
      <p:ext uri="{BB962C8B-B14F-4D97-AF65-F5344CB8AC3E}">
        <p14:creationId xmlns:p14="http://schemas.microsoft.com/office/powerpoint/2010/main" val="20506243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5AC11C-EBFD-473C-95DB-516C9CC9D385}" type="slidenum">
              <a:rPr lang="en-US" smtClean="0"/>
              <a:t>19</a:t>
            </a:fld>
            <a:endParaRPr lang="en-US"/>
          </a:p>
        </p:txBody>
      </p:sp>
    </p:spTree>
    <p:extLst>
      <p:ext uri="{BB962C8B-B14F-4D97-AF65-F5344CB8AC3E}">
        <p14:creationId xmlns:p14="http://schemas.microsoft.com/office/powerpoint/2010/main" val="29019201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5AC11C-EBFD-473C-95DB-516C9CC9D385}" type="slidenum">
              <a:rPr lang="en-US" smtClean="0"/>
              <a:t>20</a:t>
            </a:fld>
            <a:endParaRPr lang="en-US"/>
          </a:p>
        </p:txBody>
      </p:sp>
    </p:spTree>
    <p:extLst>
      <p:ext uri="{BB962C8B-B14F-4D97-AF65-F5344CB8AC3E}">
        <p14:creationId xmlns:p14="http://schemas.microsoft.com/office/powerpoint/2010/main" val="22025274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5AC11C-EBFD-473C-95DB-516C9CC9D385}" type="slidenum">
              <a:rPr lang="en-US" smtClean="0"/>
              <a:t>27</a:t>
            </a:fld>
            <a:endParaRPr lang="en-US"/>
          </a:p>
        </p:txBody>
      </p:sp>
    </p:spTree>
    <p:extLst>
      <p:ext uri="{BB962C8B-B14F-4D97-AF65-F5344CB8AC3E}">
        <p14:creationId xmlns:p14="http://schemas.microsoft.com/office/powerpoint/2010/main" val="25996081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a:effectLst/>
                <a:latin typeface="Times New Roman" panose="02020603050405020304" pitchFamily="18" charset="0"/>
                <a:ea typeface="Times New Roman" panose="02020603050405020304" pitchFamily="18" charset="0"/>
              </a:rPr>
              <a:t>Do Unity là một đề tài khá mới lạ và đây cũng là lẩn đầu được thực hiện và trải nghiệm đề tài dạng này nên </a:t>
            </a:r>
          </a:p>
          <a:p>
            <a:endParaRPr lang="en-US"/>
          </a:p>
        </p:txBody>
      </p:sp>
      <p:sp>
        <p:nvSpPr>
          <p:cNvPr id="4" name="Slide Number Placeholder 3"/>
          <p:cNvSpPr>
            <a:spLocks noGrp="1"/>
          </p:cNvSpPr>
          <p:nvPr>
            <p:ph type="sldNum" sz="quarter" idx="5"/>
          </p:nvPr>
        </p:nvSpPr>
        <p:spPr/>
        <p:txBody>
          <a:bodyPr/>
          <a:lstStyle/>
          <a:p>
            <a:fld id="{6C5AC11C-EBFD-473C-95DB-516C9CC9D385}" type="slidenum">
              <a:rPr lang="en-US" smtClean="0"/>
              <a:t>67</a:t>
            </a:fld>
            <a:endParaRPr lang="en-US"/>
          </a:p>
        </p:txBody>
      </p:sp>
    </p:spTree>
    <p:extLst>
      <p:ext uri="{BB962C8B-B14F-4D97-AF65-F5344CB8AC3E}">
        <p14:creationId xmlns:p14="http://schemas.microsoft.com/office/powerpoint/2010/main" val="27226970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Để đánh giá đường đi ngắn nhất thuật toán sẽ sử dụng 3 thông số và chúng gọi là chi phí G H F</a:t>
            </a:r>
          </a:p>
        </p:txBody>
      </p:sp>
      <p:sp>
        <p:nvSpPr>
          <p:cNvPr id="4" name="Slide Number Placeholder 3"/>
          <p:cNvSpPr>
            <a:spLocks noGrp="1"/>
          </p:cNvSpPr>
          <p:nvPr>
            <p:ph type="sldNum" sz="quarter" idx="5"/>
          </p:nvPr>
        </p:nvSpPr>
        <p:spPr/>
        <p:txBody>
          <a:bodyPr/>
          <a:lstStyle/>
          <a:p>
            <a:fld id="{6C5AC11C-EBFD-473C-95DB-516C9CC9D385}" type="slidenum">
              <a:rPr lang="en-US" smtClean="0"/>
              <a:t>11</a:t>
            </a:fld>
            <a:endParaRPr lang="en-US"/>
          </a:p>
        </p:txBody>
      </p:sp>
    </p:spTree>
    <p:extLst>
      <p:ext uri="{BB962C8B-B14F-4D97-AF65-F5344CB8AC3E}">
        <p14:creationId xmlns:p14="http://schemas.microsoft.com/office/powerpoint/2010/main" val="20650632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Ngay bây giờ chúng ta đang ở nút bắt đầu</a:t>
            </a:r>
          </a:p>
          <a:p>
            <a:r>
              <a:rPr lang="en-US"/>
              <a:t>+ Sau đó thuật toán sẽ đánh giá chi phí của các nút liền kề</a:t>
            </a:r>
          </a:p>
          <a:p>
            <a:r>
              <a:rPr lang="en-US"/>
              <a:t>+ Giả sử nhân vật có thể di chuyển 4 hướng điều đó sẽ có 4 lựa chọn làm bước tiếp theo</a:t>
            </a:r>
          </a:p>
          <a:p>
            <a:r>
              <a:rPr lang="en-US"/>
              <a:t>+ Xét chi phí F &lt; sau đó xét G trong trường hợp này thuật toán sẽ chọn cả hai nút và đặt chúng là đã kiểm tra</a:t>
            </a:r>
          </a:p>
        </p:txBody>
      </p:sp>
      <p:sp>
        <p:nvSpPr>
          <p:cNvPr id="4" name="Slide Number Placeholder 3"/>
          <p:cNvSpPr>
            <a:spLocks noGrp="1"/>
          </p:cNvSpPr>
          <p:nvPr>
            <p:ph type="sldNum" sz="quarter" idx="5"/>
          </p:nvPr>
        </p:nvSpPr>
        <p:spPr/>
        <p:txBody>
          <a:bodyPr/>
          <a:lstStyle/>
          <a:p>
            <a:fld id="{6C5AC11C-EBFD-473C-95DB-516C9CC9D385}" type="slidenum">
              <a:rPr lang="en-US" smtClean="0"/>
              <a:t>12</a:t>
            </a:fld>
            <a:endParaRPr lang="en-US"/>
          </a:p>
        </p:txBody>
      </p:sp>
    </p:spTree>
    <p:extLst>
      <p:ext uri="{BB962C8B-B14F-4D97-AF65-F5344CB8AC3E}">
        <p14:creationId xmlns:p14="http://schemas.microsoft.com/office/powerpoint/2010/main" val="2182896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Ngay bây giờ chúng ta đang ở nút bắt đầu</a:t>
            </a:r>
          </a:p>
          <a:p>
            <a:r>
              <a:rPr lang="en-US"/>
              <a:t>+ Sau đó thuật toán sẽ đánh giá chi phí của các nút liền kề</a:t>
            </a:r>
          </a:p>
          <a:p>
            <a:r>
              <a:rPr lang="en-US"/>
              <a:t>+ Giả sử nhân vật có thể di chuyển 4 hướng điều đó sẽ có 4 lựa chọn làm bước tiếp theo</a:t>
            </a:r>
          </a:p>
          <a:p>
            <a:r>
              <a:rPr lang="en-US"/>
              <a:t>+ Xét chi phí F &lt; sau đó xét G trong trường hợp này thuật toán sẽ chọn cả hai nút và đặt chúng là đã kiểm tra</a:t>
            </a:r>
          </a:p>
          <a:p>
            <a:r>
              <a:rPr lang="en-US"/>
              <a:t>+ Tiếp theo là nó sẽ đánh giá các nút liền kề với các nút đã kiểm tra</a:t>
            </a:r>
          </a:p>
          <a:p>
            <a:r>
              <a:rPr lang="en-US"/>
              <a:t>+ Ta thấy có 3 nút có giá trị F là 11 và tất cả có chi phí G là 2 nên ta đặt chúng là đã kiểm tra </a:t>
            </a:r>
          </a:p>
          <a:p>
            <a:r>
              <a:rPr lang="en-US"/>
              <a:t>+ Cứ như vậy </a:t>
            </a:r>
          </a:p>
        </p:txBody>
      </p:sp>
      <p:sp>
        <p:nvSpPr>
          <p:cNvPr id="4" name="Slide Number Placeholder 3"/>
          <p:cNvSpPr>
            <a:spLocks noGrp="1"/>
          </p:cNvSpPr>
          <p:nvPr>
            <p:ph type="sldNum" sz="quarter" idx="5"/>
          </p:nvPr>
        </p:nvSpPr>
        <p:spPr/>
        <p:txBody>
          <a:bodyPr/>
          <a:lstStyle/>
          <a:p>
            <a:fld id="{6C5AC11C-EBFD-473C-95DB-516C9CC9D385}" type="slidenum">
              <a:rPr lang="en-US" smtClean="0"/>
              <a:t>13</a:t>
            </a:fld>
            <a:endParaRPr lang="en-US"/>
          </a:p>
        </p:txBody>
      </p:sp>
    </p:spTree>
    <p:extLst>
      <p:ext uri="{BB962C8B-B14F-4D97-AF65-F5344CB8AC3E}">
        <p14:creationId xmlns:p14="http://schemas.microsoft.com/office/powerpoint/2010/main" val="16103507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Ngay bây giờ chúng ta đang ở nút bắt đầu</a:t>
            </a:r>
          </a:p>
          <a:p>
            <a:r>
              <a:rPr lang="en-US"/>
              <a:t>+ Sau đó thuật toán sẽ đánh giá chi phí của các nút liền kề</a:t>
            </a:r>
          </a:p>
          <a:p>
            <a:r>
              <a:rPr lang="en-US"/>
              <a:t>+ Giả sử nhân vật có thể di chuyển 4 hướng điều đó sẽ có 4 lựa chọn làm bước tiếp theo</a:t>
            </a:r>
          </a:p>
          <a:p>
            <a:r>
              <a:rPr lang="en-US"/>
              <a:t>+ Xét chi phí F &lt; sau đó xét G trong trường hợp này thuật toán sẽ chọn cả hai nút và đặt chúng là đã kiểm tra</a:t>
            </a:r>
          </a:p>
          <a:p>
            <a:r>
              <a:rPr lang="en-US"/>
              <a:t>+ Tiếp theo là nó sẽ đánh giá các nút liền kề với các nút đã kiểm tra</a:t>
            </a:r>
          </a:p>
          <a:p>
            <a:r>
              <a:rPr lang="en-US"/>
              <a:t>+ Ta thấy có 3 nút có giá trị F là 11 và tất cả có chi phí G là 2 nên ta đặt chúng là đã kiểm tra </a:t>
            </a:r>
          </a:p>
          <a:p>
            <a:r>
              <a:rPr lang="en-US"/>
              <a:t>+ Cứ như vậy </a:t>
            </a:r>
          </a:p>
          <a:p>
            <a:r>
              <a:rPr lang="en-US"/>
              <a:t>+ Nhưng bây giờ đây là các nút rắn (chướng ngại vật) nên ko thể tiến xa hơn điều đó chương trình nhận ra đây ko phải là đường dẫn đến mục tiêu</a:t>
            </a:r>
          </a:p>
          <a:p>
            <a:r>
              <a:rPr lang="en-US"/>
              <a:t>+Nên nó tìm nút triễn vọng tiếp theo trong số các nút liền kề này</a:t>
            </a:r>
          </a:p>
          <a:p>
            <a:r>
              <a:rPr lang="en-US"/>
              <a:t>+ Ta thấy không có giá trị F:11 nhưng có 1 số F13 và 2 nút có chi phí G 1 nên chọn 2 nút này kiểm tra</a:t>
            </a:r>
          </a:p>
          <a:p>
            <a:r>
              <a:rPr lang="en-US"/>
              <a:t>+ Tương tự như v thì xét có F13</a:t>
            </a:r>
          </a:p>
          <a:p>
            <a:r>
              <a:rPr lang="en-US"/>
              <a:t>+ Khi hết F 13 thì ta thấy có F15 nhưng G nhỏ nhất là 2 thì ta xét nó và xét xung quanh có F 15 ứng với G tang dan</a:t>
            </a:r>
          </a:p>
          <a:p>
            <a:r>
              <a:rPr lang="en-US"/>
              <a:t>+ ĐẾN KHI F17 Ta thấy rằng F giảm xuống còn 15 vì không có nút cố định và nó có thể di chuyển theo hướng mục tiêu nên F15 G9 sẽ là nút tiếp theo và xet F15 và như F giảm xuống chúng ta cứ làm như thế</a:t>
            </a:r>
          </a:p>
          <a:p>
            <a:endParaRPr lang="en-US"/>
          </a:p>
          <a:p>
            <a:r>
              <a:rPr lang="en-US"/>
              <a:t>Cuối cùng sẽ là quay lại các nút này và tìm đường tốt nhất</a:t>
            </a:r>
          </a:p>
          <a:p>
            <a:endParaRPr lang="en-US"/>
          </a:p>
        </p:txBody>
      </p:sp>
      <p:sp>
        <p:nvSpPr>
          <p:cNvPr id="4" name="Slide Number Placeholder 3"/>
          <p:cNvSpPr>
            <a:spLocks noGrp="1"/>
          </p:cNvSpPr>
          <p:nvPr>
            <p:ph type="sldNum" sz="quarter" idx="5"/>
          </p:nvPr>
        </p:nvSpPr>
        <p:spPr/>
        <p:txBody>
          <a:bodyPr/>
          <a:lstStyle/>
          <a:p>
            <a:fld id="{6C5AC11C-EBFD-473C-95DB-516C9CC9D385}" type="slidenum">
              <a:rPr lang="en-US" smtClean="0"/>
              <a:t>14</a:t>
            </a:fld>
            <a:endParaRPr lang="en-US"/>
          </a:p>
        </p:txBody>
      </p:sp>
    </p:spTree>
    <p:extLst>
      <p:ext uri="{BB962C8B-B14F-4D97-AF65-F5344CB8AC3E}">
        <p14:creationId xmlns:p14="http://schemas.microsoft.com/office/powerpoint/2010/main" val="9590095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Ngay bây giờ chúng ta đang ở nút bắt đầu</a:t>
            </a:r>
          </a:p>
          <a:p>
            <a:r>
              <a:rPr lang="en-US"/>
              <a:t>+ Sau đó thuật toán sẽ đánh giá chi phí của các nút liền kề</a:t>
            </a:r>
          </a:p>
          <a:p>
            <a:r>
              <a:rPr lang="en-US"/>
              <a:t>+ Giả sử nhân vật có thể di chuyển 4 hướng điều đó sẽ có 4 lựa chọn làm bước tiếp theo</a:t>
            </a:r>
          </a:p>
          <a:p>
            <a:r>
              <a:rPr lang="en-US"/>
              <a:t>+ Xét chi phí F &lt; sau đó xét G trong trường hợp này thuật toán sẽ chọn cả hai nút và đặt chúng là đã kiểm tra</a:t>
            </a:r>
          </a:p>
          <a:p>
            <a:r>
              <a:rPr lang="en-US"/>
              <a:t>+ Tiếp theo là nó sẽ đánh giá các nút liền kề với các nút đã kiểm tra</a:t>
            </a:r>
          </a:p>
          <a:p>
            <a:r>
              <a:rPr lang="en-US"/>
              <a:t>+ Ta thấy có 3 nút có giá trị F là 11 và tất cả có chi phí G là 2 nên ta đặt chúng là đã kiểm tra </a:t>
            </a:r>
          </a:p>
          <a:p>
            <a:r>
              <a:rPr lang="en-US"/>
              <a:t>+ Cứ như vậy </a:t>
            </a:r>
          </a:p>
          <a:p>
            <a:r>
              <a:rPr lang="en-US"/>
              <a:t>+ Nhưng bây giờ đây là các nút rắn (chướng ngại vật) nên ko thể tiến xa hơn điều đó chương trình nhận ra đây ko phải là đường dẫn đến mục tiêu</a:t>
            </a:r>
          </a:p>
          <a:p>
            <a:r>
              <a:rPr lang="en-US"/>
              <a:t>+Nên nó tìm nút triễn vọng tiếp theo trong số các nút liền kề này</a:t>
            </a:r>
          </a:p>
          <a:p>
            <a:r>
              <a:rPr lang="en-US"/>
              <a:t>+ Ta thấy không có giá trị F:11 nhưng có 1 số F13 và 2 nút có chi phí G 1 nên chọn 2 nút này kiểm tra</a:t>
            </a:r>
          </a:p>
          <a:p>
            <a:r>
              <a:rPr lang="en-US"/>
              <a:t>+ Tương tự như v thì xét có F13</a:t>
            </a:r>
          </a:p>
          <a:p>
            <a:r>
              <a:rPr lang="en-US"/>
              <a:t>+ Khi hết F 13 thì ta thấy có F15 nhưng G nhỏ nhất là 2 thì ta xét nó và xét xung quanh có F 15 ứng với G tang dan</a:t>
            </a:r>
          </a:p>
          <a:p>
            <a:r>
              <a:rPr lang="en-US"/>
              <a:t>+ ĐẾN KHI F17 Ta thấy rằng F giảm xuống còn 15 vì không có nút cố định và nó có thể di chuyển theo hướng mục tiêu nên F15 G9 sẽ là nút tiếp theo và xet F15 và như F giảm xuống chúng ta cứ làm như thế</a:t>
            </a:r>
          </a:p>
          <a:p>
            <a:endParaRPr lang="en-US"/>
          </a:p>
          <a:p>
            <a:r>
              <a:rPr lang="en-US"/>
              <a:t>Cuối cùng sẽ là quay lại các nút này và tìm đường tốt nhất</a:t>
            </a:r>
          </a:p>
          <a:p>
            <a:endParaRPr lang="en-US"/>
          </a:p>
        </p:txBody>
      </p:sp>
      <p:sp>
        <p:nvSpPr>
          <p:cNvPr id="4" name="Slide Number Placeholder 3"/>
          <p:cNvSpPr>
            <a:spLocks noGrp="1"/>
          </p:cNvSpPr>
          <p:nvPr>
            <p:ph type="sldNum" sz="quarter" idx="5"/>
          </p:nvPr>
        </p:nvSpPr>
        <p:spPr/>
        <p:txBody>
          <a:bodyPr/>
          <a:lstStyle/>
          <a:p>
            <a:fld id="{6C5AC11C-EBFD-473C-95DB-516C9CC9D385}" type="slidenum">
              <a:rPr lang="en-US" smtClean="0"/>
              <a:t>15</a:t>
            </a:fld>
            <a:endParaRPr lang="en-US"/>
          </a:p>
        </p:txBody>
      </p:sp>
    </p:spTree>
    <p:extLst>
      <p:ext uri="{BB962C8B-B14F-4D97-AF65-F5344CB8AC3E}">
        <p14:creationId xmlns:p14="http://schemas.microsoft.com/office/powerpoint/2010/main" val="37797558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5AC11C-EBFD-473C-95DB-516C9CC9D385}" type="slidenum">
              <a:rPr lang="en-US" smtClean="0"/>
              <a:t>16</a:t>
            </a:fld>
            <a:endParaRPr lang="en-US"/>
          </a:p>
        </p:txBody>
      </p:sp>
    </p:spTree>
    <p:extLst>
      <p:ext uri="{BB962C8B-B14F-4D97-AF65-F5344CB8AC3E}">
        <p14:creationId xmlns:p14="http://schemas.microsoft.com/office/powerpoint/2010/main" val="40414919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5AC11C-EBFD-473C-95DB-516C9CC9D385}" type="slidenum">
              <a:rPr lang="en-US" smtClean="0"/>
              <a:t>17</a:t>
            </a:fld>
            <a:endParaRPr lang="en-US"/>
          </a:p>
        </p:txBody>
      </p:sp>
    </p:spTree>
    <p:extLst>
      <p:ext uri="{BB962C8B-B14F-4D97-AF65-F5344CB8AC3E}">
        <p14:creationId xmlns:p14="http://schemas.microsoft.com/office/powerpoint/2010/main" val="9824735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5AC11C-EBFD-473C-95DB-516C9CC9D385}" type="slidenum">
              <a:rPr lang="en-US" smtClean="0"/>
              <a:t>18</a:t>
            </a:fld>
            <a:endParaRPr lang="en-US"/>
          </a:p>
        </p:txBody>
      </p:sp>
    </p:spTree>
    <p:extLst>
      <p:ext uri="{BB962C8B-B14F-4D97-AF65-F5344CB8AC3E}">
        <p14:creationId xmlns:p14="http://schemas.microsoft.com/office/powerpoint/2010/main" val="7948506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ADCB07-88D4-C423-602E-AC24D7168C6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E5FF459-CB78-B0C0-3237-1116CD4CB1C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BCD1E24-92E9-8306-5DE9-5CD5233CC994}"/>
              </a:ext>
            </a:extLst>
          </p:cNvPr>
          <p:cNvSpPr>
            <a:spLocks noGrp="1"/>
          </p:cNvSpPr>
          <p:nvPr>
            <p:ph type="dt" sz="half" idx="10"/>
          </p:nvPr>
        </p:nvSpPr>
        <p:spPr/>
        <p:txBody>
          <a:bodyPr/>
          <a:lstStyle/>
          <a:p>
            <a:fld id="{04FDD38F-7A64-4F96-911D-9DD6A679C9B2}" type="datetimeFigureOut">
              <a:rPr lang="en-US" smtClean="0"/>
              <a:t>5/2/2024</a:t>
            </a:fld>
            <a:endParaRPr lang="en-US"/>
          </a:p>
        </p:txBody>
      </p:sp>
      <p:sp>
        <p:nvSpPr>
          <p:cNvPr id="5" name="Footer Placeholder 4">
            <a:extLst>
              <a:ext uri="{FF2B5EF4-FFF2-40B4-BE49-F238E27FC236}">
                <a16:creationId xmlns:a16="http://schemas.microsoft.com/office/drawing/2014/main" id="{CBFEEB78-683B-6347-3AA9-87FFB00C09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C7E3759-C9E4-B32B-B6D5-68DB56165548}"/>
              </a:ext>
            </a:extLst>
          </p:cNvPr>
          <p:cNvSpPr>
            <a:spLocks noGrp="1"/>
          </p:cNvSpPr>
          <p:nvPr>
            <p:ph type="sldNum" sz="quarter" idx="12"/>
          </p:nvPr>
        </p:nvSpPr>
        <p:spPr/>
        <p:txBody>
          <a:bodyPr/>
          <a:lstStyle/>
          <a:p>
            <a:fld id="{465180BB-D95C-4773-A47C-9C9CA2FFB8B6}" type="slidenum">
              <a:rPr lang="en-US" smtClean="0"/>
              <a:t>‹#›</a:t>
            </a:fld>
            <a:endParaRPr lang="en-US"/>
          </a:p>
        </p:txBody>
      </p:sp>
    </p:spTree>
    <p:extLst>
      <p:ext uri="{BB962C8B-B14F-4D97-AF65-F5344CB8AC3E}">
        <p14:creationId xmlns:p14="http://schemas.microsoft.com/office/powerpoint/2010/main" val="17890462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C203F-0BD8-ED15-B87C-E87D8DA235B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B48F5F0-9601-A613-2EDD-9B7BC3013C3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DEB7C85-0237-CEFA-0397-1CE96257BD2C}"/>
              </a:ext>
            </a:extLst>
          </p:cNvPr>
          <p:cNvSpPr>
            <a:spLocks noGrp="1"/>
          </p:cNvSpPr>
          <p:nvPr>
            <p:ph type="dt" sz="half" idx="10"/>
          </p:nvPr>
        </p:nvSpPr>
        <p:spPr/>
        <p:txBody>
          <a:bodyPr/>
          <a:lstStyle/>
          <a:p>
            <a:fld id="{04FDD38F-7A64-4F96-911D-9DD6A679C9B2}" type="datetimeFigureOut">
              <a:rPr lang="en-US" smtClean="0"/>
              <a:t>5/2/2024</a:t>
            </a:fld>
            <a:endParaRPr lang="en-US"/>
          </a:p>
        </p:txBody>
      </p:sp>
      <p:sp>
        <p:nvSpPr>
          <p:cNvPr id="5" name="Footer Placeholder 4">
            <a:extLst>
              <a:ext uri="{FF2B5EF4-FFF2-40B4-BE49-F238E27FC236}">
                <a16:creationId xmlns:a16="http://schemas.microsoft.com/office/drawing/2014/main" id="{4988631D-9D58-09D1-2468-9921B453A75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C98AC8A-3F32-1F74-67DB-013CB6B20C58}"/>
              </a:ext>
            </a:extLst>
          </p:cNvPr>
          <p:cNvSpPr>
            <a:spLocks noGrp="1"/>
          </p:cNvSpPr>
          <p:nvPr>
            <p:ph type="sldNum" sz="quarter" idx="12"/>
          </p:nvPr>
        </p:nvSpPr>
        <p:spPr/>
        <p:txBody>
          <a:bodyPr/>
          <a:lstStyle/>
          <a:p>
            <a:fld id="{465180BB-D95C-4773-A47C-9C9CA2FFB8B6}" type="slidenum">
              <a:rPr lang="en-US" smtClean="0"/>
              <a:t>‹#›</a:t>
            </a:fld>
            <a:endParaRPr lang="en-US"/>
          </a:p>
        </p:txBody>
      </p:sp>
    </p:spTree>
    <p:extLst>
      <p:ext uri="{BB962C8B-B14F-4D97-AF65-F5344CB8AC3E}">
        <p14:creationId xmlns:p14="http://schemas.microsoft.com/office/powerpoint/2010/main" val="42130172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C72F1D3-BC10-5B47-4555-848716C2739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520EE37-76FA-54FA-8436-6F6A7EA3D62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098A9B7-3391-D1C3-3154-EBFE4D73B6D4}"/>
              </a:ext>
            </a:extLst>
          </p:cNvPr>
          <p:cNvSpPr>
            <a:spLocks noGrp="1"/>
          </p:cNvSpPr>
          <p:nvPr>
            <p:ph type="dt" sz="half" idx="10"/>
          </p:nvPr>
        </p:nvSpPr>
        <p:spPr/>
        <p:txBody>
          <a:bodyPr/>
          <a:lstStyle/>
          <a:p>
            <a:fld id="{04FDD38F-7A64-4F96-911D-9DD6A679C9B2}" type="datetimeFigureOut">
              <a:rPr lang="en-US" smtClean="0"/>
              <a:t>5/2/2024</a:t>
            </a:fld>
            <a:endParaRPr lang="en-US"/>
          </a:p>
        </p:txBody>
      </p:sp>
      <p:sp>
        <p:nvSpPr>
          <p:cNvPr id="5" name="Footer Placeholder 4">
            <a:extLst>
              <a:ext uri="{FF2B5EF4-FFF2-40B4-BE49-F238E27FC236}">
                <a16:creationId xmlns:a16="http://schemas.microsoft.com/office/drawing/2014/main" id="{984AD7E4-C75F-54F7-4FD6-B12C43A503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8DCA76C-1076-A3CA-E327-6429570FA7EE}"/>
              </a:ext>
            </a:extLst>
          </p:cNvPr>
          <p:cNvSpPr>
            <a:spLocks noGrp="1"/>
          </p:cNvSpPr>
          <p:nvPr>
            <p:ph type="sldNum" sz="quarter" idx="12"/>
          </p:nvPr>
        </p:nvSpPr>
        <p:spPr/>
        <p:txBody>
          <a:bodyPr/>
          <a:lstStyle/>
          <a:p>
            <a:fld id="{465180BB-D95C-4773-A47C-9C9CA2FFB8B6}" type="slidenum">
              <a:rPr lang="en-US" smtClean="0"/>
              <a:t>‹#›</a:t>
            </a:fld>
            <a:endParaRPr lang="en-US"/>
          </a:p>
        </p:txBody>
      </p:sp>
    </p:spTree>
    <p:extLst>
      <p:ext uri="{BB962C8B-B14F-4D97-AF65-F5344CB8AC3E}">
        <p14:creationId xmlns:p14="http://schemas.microsoft.com/office/powerpoint/2010/main" val="17064263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5005AA-E92C-CE21-1D54-D481AD8B8FD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05C9365-1709-BD68-0C43-DBE4953BFD5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75C0BEA-7B54-6228-5C65-41782D990E63}"/>
              </a:ext>
            </a:extLst>
          </p:cNvPr>
          <p:cNvSpPr>
            <a:spLocks noGrp="1"/>
          </p:cNvSpPr>
          <p:nvPr>
            <p:ph type="dt" sz="half" idx="10"/>
          </p:nvPr>
        </p:nvSpPr>
        <p:spPr/>
        <p:txBody>
          <a:bodyPr/>
          <a:lstStyle/>
          <a:p>
            <a:fld id="{04FDD38F-7A64-4F96-911D-9DD6A679C9B2}" type="datetimeFigureOut">
              <a:rPr lang="en-US" smtClean="0"/>
              <a:t>5/2/2024</a:t>
            </a:fld>
            <a:endParaRPr lang="en-US"/>
          </a:p>
        </p:txBody>
      </p:sp>
      <p:sp>
        <p:nvSpPr>
          <p:cNvPr id="5" name="Footer Placeholder 4">
            <a:extLst>
              <a:ext uri="{FF2B5EF4-FFF2-40B4-BE49-F238E27FC236}">
                <a16:creationId xmlns:a16="http://schemas.microsoft.com/office/drawing/2014/main" id="{63F2FDA1-9CE2-6101-E50A-4E97FF7B185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7A5DEDA-1D3B-0720-FFE6-7890CED7BD70}"/>
              </a:ext>
            </a:extLst>
          </p:cNvPr>
          <p:cNvSpPr>
            <a:spLocks noGrp="1"/>
          </p:cNvSpPr>
          <p:nvPr>
            <p:ph type="sldNum" sz="quarter" idx="12"/>
          </p:nvPr>
        </p:nvSpPr>
        <p:spPr/>
        <p:txBody>
          <a:bodyPr/>
          <a:lstStyle/>
          <a:p>
            <a:fld id="{465180BB-D95C-4773-A47C-9C9CA2FFB8B6}" type="slidenum">
              <a:rPr lang="en-US" smtClean="0"/>
              <a:t>‹#›</a:t>
            </a:fld>
            <a:endParaRPr lang="en-US"/>
          </a:p>
        </p:txBody>
      </p:sp>
    </p:spTree>
    <p:extLst>
      <p:ext uri="{BB962C8B-B14F-4D97-AF65-F5344CB8AC3E}">
        <p14:creationId xmlns:p14="http://schemas.microsoft.com/office/powerpoint/2010/main" val="11179920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90030-388D-199F-8BD5-216CD8B3189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8E79DB7-E49B-BDF4-CF80-16ACA294E43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C50B5F3-467E-152C-5FA3-E70E4AAE80C3}"/>
              </a:ext>
            </a:extLst>
          </p:cNvPr>
          <p:cNvSpPr>
            <a:spLocks noGrp="1"/>
          </p:cNvSpPr>
          <p:nvPr>
            <p:ph type="dt" sz="half" idx="10"/>
          </p:nvPr>
        </p:nvSpPr>
        <p:spPr/>
        <p:txBody>
          <a:bodyPr/>
          <a:lstStyle/>
          <a:p>
            <a:fld id="{04FDD38F-7A64-4F96-911D-9DD6A679C9B2}" type="datetimeFigureOut">
              <a:rPr lang="en-US" smtClean="0"/>
              <a:t>5/2/2024</a:t>
            </a:fld>
            <a:endParaRPr lang="en-US"/>
          </a:p>
        </p:txBody>
      </p:sp>
      <p:sp>
        <p:nvSpPr>
          <p:cNvPr id="5" name="Footer Placeholder 4">
            <a:extLst>
              <a:ext uri="{FF2B5EF4-FFF2-40B4-BE49-F238E27FC236}">
                <a16:creationId xmlns:a16="http://schemas.microsoft.com/office/drawing/2014/main" id="{56FA1897-C05F-B3A5-7033-FD4C3F5936E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E5F264B-FD6A-7906-F28C-ADCE6B98C483}"/>
              </a:ext>
            </a:extLst>
          </p:cNvPr>
          <p:cNvSpPr>
            <a:spLocks noGrp="1"/>
          </p:cNvSpPr>
          <p:nvPr>
            <p:ph type="sldNum" sz="quarter" idx="12"/>
          </p:nvPr>
        </p:nvSpPr>
        <p:spPr/>
        <p:txBody>
          <a:bodyPr/>
          <a:lstStyle/>
          <a:p>
            <a:fld id="{465180BB-D95C-4773-A47C-9C9CA2FFB8B6}" type="slidenum">
              <a:rPr lang="en-US" smtClean="0"/>
              <a:t>‹#›</a:t>
            </a:fld>
            <a:endParaRPr lang="en-US"/>
          </a:p>
        </p:txBody>
      </p:sp>
    </p:spTree>
    <p:extLst>
      <p:ext uri="{BB962C8B-B14F-4D97-AF65-F5344CB8AC3E}">
        <p14:creationId xmlns:p14="http://schemas.microsoft.com/office/powerpoint/2010/main" val="27869222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69A4CD-3D7B-142D-EB4A-BEAC524AA24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3AB0C3E-030E-01F7-A88A-793CBC602AE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997DC78-5F89-913E-B264-CE21A9877BA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A3F3239-5286-B375-4F67-AEB4C975E477}"/>
              </a:ext>
            </a:extLst>
          </p:cNvPr>
          <p:cNvSpPr>
            <a:spLocks noGrp="1"/>
          </p:cNvSpPr>
          <p:nvPr>
            <p:ph type="dt" sz="half" idx="10"/>
          </p:nvPr>
        </p:nvSpPr>
        <p:spPr/>
        <p:txBody>
          <a:bodyPr/>
          <a:lstStyle/>
          <a:p>
            <a:fld id="{04FDD38F-7A64-4F96-911D-9DD6A679C9B2}" type="datetimeFigureOut">
              <a:rPr lang="en-US" smtClean="0"/>
              <a:t>5/2/2024</a:t>
            </a:fld>
            <a:endParaRPr lang="en-US"/>
          </a:p>
        </p:txBody>
      </p:sp>
      <p:sp>
        <p:nvSpPr>
          <p:cNvPr id="6" name="Footer Placeholder 5">
            <a:extLst>
              <a:ext uri="{FF2B5EF4-FFF2-40B4-BE49-F238E27FC236}">
                <a16:creationId xmlns:a16="http://schemas.microsoft.com/office/drawing/2014/main" id="{719035E3-5BD7-9F9D-C0DC-6693F00530D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20D57B-DA05-DC7A-7EBD-6097C422157C}"/>
              </a:ext>
            </a:extLst>
          </p:cNvPr>
          <p:cNvSpPr>
            <a:spLocks noGrp="1"/>
          </p:cNvSpPr>
          <p:nvPr>
            <p:ph type="sldNum" sz="quarter" idx="12"/>
          </p:nvPr>
        </p:nvSpPr>
        <p:spPr/>
        <p:txBody>
          <a:bodyPr/>
          <a:lstStyle/>
          <a:p>
            <a:fld id="{465180BB-D95C-4773-A47C-9C9CA2FFB8B6}" type="slidenum">
              <a:rPr lang="en-US" smtClean="0"/>
              <a:t>‹#›</a:t>
            </a:fld>
            <a:endParaRPr lang="en-US"/>
          </a:p>
        </p:txBody>
      </p:sp>
    </p:spTree>
    <p:extLst>
      <p:ext uri="{BB962C8B-B14F-4D97-AF65-F5344CB8AC3E}">
        <p14:creationId xmlns:p14="http://schemas.microsoft.com/office/powerpoint/2010/main" val="28432664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5392EC-686C-4EC8-9E4A-AF6B80E5565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712E470-43F9-89C2-5FB8-61B85934906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1F3A669-DC5B-7C5E-11E4-40587DEE480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8B566B3-95D9-F410-6CDC-1F89BA5E97B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4CE710E-E672-9A95-4495-491EA96E3CF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B1E846F-7CCF-AE12-F2B0-E77B18A01985}"/>
              </a:ext>
            </a:extLst>
          </p:cNvPr>
          <p:cNvSpPr>
            <a:spLocks noGrp="1"/>
          </p:cNvSpPr>
          <p:nvPr>
            <p:ph type="dt" sz="half" idx="10"/>
          </p:nvPr>
        </p:nvSpPr>
        <p:spPr/>
        <p:txBody>
          <a:bodyPr/>
          <a:lstStyle/>
          <a:p>
            <a:fld id="{04FDD38F-7A64-4F96-911D-9DD6A679C9B2}" type="datetimeFigureOut">
              <a:rPr lang="en-US" smtClean="0"/>
              <a:t>5/2/2024</a:t>
            </a:fld>
            <a:endParaRPr lang="en-US"/>
          </a:p>
        </p:txBody>
      </p:sp>
      <p:sp>
        <p:nvSpPr>
          <p:cNvPr id="8" name="Footer Placeholder 7">
            <a:extLst>
              <a:ext uri="{FF2B5EF4-FFF2-40B4-BE49-F238E27FC236}">
                <a16:creationId xmlns:a16="http://schemas.microsoft.com/office/drawing/2014/main" id="{B84CF1BE-D722-43A5-1C2A-8F789BAC77D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F85B66C-A8D2-C543-1022-D08F8B422EFE}"/>
              </a:ext>
            </a:extLst>
          </p:cNvPr>
          <p:cNvSpPr>
            <a:spLocks noGrp="1"/>
          </p:cNvSpPr>
          <p:nvPr>
            <p:ph type="sldNum" sz="quarter" idx="12"/>
          </p:nvPr>
        </p:nvSpPr>
        <p:spPr/>
        <p:txBody>
          <a:bodyPr/>
          <a:lstStyle/>
          <a:p>
            <a:fld id="{465180BB-D95C-4773-A47C-9C9CA2FFB8B6}" type="slidenum">
              <a:rPr lang="en-US" smtClean="0"/>
              <a:t>‹#›</a:t>
            </a:fld>
            <a:endParaRPr lang="en-US"/>
          </a:p>
        </p:txBody>
      </p:sp>
    </p:spTree>
    <p:extLst>
      <p:ext uri="{BB962C8B-B14F-4D97-AF65-F5344CB8AC3E}">
        <p14:creationId xmlns:p14="http://schemas.microsoft.com/office/powerpoint/2010/main" val="35504323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E794DA-ECA2-602D-DF37-83DBC7F5291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E254839-8D96-793B-CEE3-A9B7D42EC33D}"/>
              </a:ext>
            </a:extLst>
          </p:cNvPr>
          <p:cNvSpPr>
            <a:spLocks noGrp="1"/>
          </p:cNvSpPr>
          <p:nvPr>
            <p:ph type="dt" sz="half" idx="10"/>
          </p:nvPr>
        </p:nvSpPr>
        <p:spPr/>
        <p:txBody>
          <a:bodyPr/>
          <a:lstStyle/>
          <a:p>
            <a:fld id="{04FDD38F-7A64-4F96-911D-9DD6A679C9B2}" type="datetimeFigureOut">
              <a:rPr lang="en-US" smtClean="0"/>
              <a:t>5/2/2024</a:t>
            </a:fld>
            <a:endParaRPr lang="en-US"/>
          </a:p>
        </p:txBody>
      </p:sp>
      <p:sp>
        <p:nvSpPr>
          <p:cNvPr id="4" name="Footer Placeholder 3">
            <a:extLst>
              <a:ext uri="{FF2B5EF4-FFF2-40B4-BE49-F238E27FC236}">
                <a16:creationId xmlns:a16="http://schemas.microsoft.com/office/drawing/2014/main" id="{498FE0F2-FE97-FC5A-5585-674A44BC809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A4EB71A-3B00-39E5-761E-60F672EC1BCF}"/>
              </a:ext>
            </a:extLst>
          </p:cNvPr>
          <p:cNvSpPr>
            <a:spLocks noGrp="1"/>
          </p:cNvSpPr>
          <p:nvPr>
            <p:ph type="sldNum" sz="quarter" idx="12"/>
          </p:nvPr>
        </p:nvSpPr>
        <p:spPr/>
        <p:txBody>
          <a:bodyPr/>
          <a:lstStyle/>
          <a:p>
            <a:fld id="{465180BB-D95C-4773-A47C-9C9CA2FFB8B6}" type="slidenum">
              <a:rPr lang="en-US" smtClean="0"/>
              <a:t>‹#›</a:t>
            </a:fld>
            <a:endParaRPr lang="en-US"/>
          </a:p>
        </p:txBody>
      </p:sp>
    </p:spTree>
    <p:extLst>
      <p:ext uri="{BB962C8B-B14F-4D97-AF65-F5344CB8AC3E}">
        <p14:creationId xmlns:p14="http://schemas.microsoft.com/office/powerpoint/2010/main" val="7330858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206A645-76C0-8DE4-DA65-A763E07D5896}"/>
              </a:ext>
            </a:extLst>
          </p:cNvPr>
          <p:cNvSpPr>
            <a:spLocks noGrp="1"/>
          </p:cNvSpPr>
          <p:nvPr>
            <p:ph type="dt" sz="half" idx="10"/>
          </p:nvPr>
        </p:nvSpPr>
        <p:spPr/>
        <p:txBody>
          <a:bodyPr/>
          <a:lstStyle/>
          <a:p>
            <a:fld id="{04FDD38F-7A64-4F96-911D-9DD6A679C9B2}" type="datetimeFigureOut">
              <a:rPr lang="en-US" smtClean="0"/>
              <a:t>5/2/2024</a:t>
            </a:fld>
            <a:endParaRPr lang="en-US"/>
          </a:p>
        </p:txBody>
      </p:sp>
      <p:sp>
        <p:nvSpPr>
          <p:cNvPr id="3" name="Footer Placeholder 2">
            <a:extLst>
              <a:ext uri="{FF2B5EF4-FFF2-40B4-BE49-F238E27FC236}">
                <a16:creationId xmlns:a16="http://schemas.microsoft.com/office/drawing/2014/main" id="{B411832F-02E9-999F-5F02-4629A04F595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4B86F85-2820-151F-698A-BE4530CB6EF6}"/>
              </a:ext>
            </a:extLst>
          </p:cNvPr>
          <p:cNvSpPr>
            <a:spLocks noGrp="1"/>
          </p:cNvSpPr>
          <p:nvPr>
            <p:ph type="sldNum" sz="quarter" idx="12"/>
          </p:nvPr>
        </p:nvSpPr>
        <p:spPr/>
        <p:txBody>
          <a:bodyPr/>
          <a:lstStyle/>
          <a:p>
            <a:fld id="{465180BB-D95C-4773-A47C-9C9CA2FFB8B6}" type="slidenum">
              <a:rPr lang="en-US" smtClean="0"/>
              <a:t>‹#›</a:t>
            </a:fld>
            <a:endParaRPr lang="en-US"/>
          </a:p>
        </p:txBody>
      </p:sp>
    </p:spTree>
    <p:extLst>
      <p:ext uri="{BB962C8B-B14F-4D97-AF65-F5344CB8AC3E}">
        <p14:creationId xmlns:p14="http://schemas.microsoft.com/office/powerpoint/2010/main" val="25894070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A4561A-E47D-E29F-25D1-C553C8A1A08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763B46F-1FED-E168-66AF-548C2D4CF52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AFE6F91-C4A8-18C8-46C5-0879FFD163C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E46AF12-A0EC-8B6F-38AD-E1439A30916A}"/>
              </a:ext>
            </a:extLst>
          </p:cNvPr>
          <p:cNvSpPr>
            <a:spLocks noGrp="1"/>
          </p:cNvSpPr>
          <p:nvPr>
            <p:ph type="dt" sz="half" idx="10"/>
          </p:nvPr>
        </p:nvSpPr>
        <p:spPr/>
        <p:txBody>
          <a:bodyPr/>
          <a:lstStyle/>
          <a:p>
            <a:fld id="{04FDD38F-7A64-4F96-911D-9DD6A679C9B2}" type="datetimeFigureOut">
              <a:rPr lang="en-US" smtClean="0"/>
              <a:t>5/2/2024</a:t>
            </a:fld>
            <a:endParaRPr lang="en-US"/>
          </a:p>
        </p:txBody>
      </p:sp>
      <p:sp>
        <p:nvSpPr>
          <p:cNvPr id="6" name="Footer Placeholder 5">
            <a:extLst>
              <a:ext uri="{FF2B5EF4-FFF2-40B4-BE49-F238E27FC236}">
                <a16:creationId xmlns:a16="http://schemas.microsoft.com/office/drawing/2014/main" id="{CE5BE3CA-6724-943E-6A5D-49534390718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830C8C6-323D-F19F-FC80-081E64648C70}"/>
              </a:ext>
            </a:extLst>
          </p:cNvPr>
          <p:cNvSpPr>
            <a:spLocks noGrp="1"/>
          </p:cNvSpPr>
          <p:nvPr>
            <p:ph type="sldNum" sz="quarter" idx="12"/>
          </p:nvPr>
        </p:nvSpPr>
        <p:spPr/>
        <p:txBody>
          <a:bodyPr/>
          <a:lstStyle/>
          <a:p>
            <a:fld id="{465180BB-D95C-4773-A47C-9C9CA2FFB8B6}" type="slidenum">
              <a:rPr lang="en-US" smtClean="0"/>
              <a:t>‹#›</a:t>
            </a:fld>
            <a:endParaRPr lang="en-US"/>
          </a:p>
        </p:txBody>
      </p:sp>
    </p:spTree>
    <p:extLst>
      <p:ext uri="{BB962C8B-B14F-4D97-AF65-F5344CB8AC3E}">
        <p14:creationId xmlns:p14="http://schemas.microsoft.com/office/powerpoint/2010/main" val="40285456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2E9116-F2F6-9A7F-7AEC-66C2086AE1C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0C46A34-0D64-750F-286E-66708F51834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D61E887-293A-6E24-67B0-1AE888D167F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4E61BA4-E746-03B5-2D8D-151A85C23CCA}"/>
              </a:ext>
            </a:extLst>
          </p:cNvPr>
          <p:cNvSpPr>
            <a:spLocks noGrp="1"/>
          </p:cNvSpPr>
          <p:nvPr>
            <p:ph type="dt" sz="half" idx="10"/>
          </p:nvPr>
        </p:nvSpPr>
        <p:spPr/>
        <p:txBody>
          <a:bodyPr/>
          <a:lstStyle/>
          <a:p>
            <a:fld id="{04FDD38F-7A64-4F96-911D-9DD6A679C9B2}" type="datetimeFigureOut">
              <a:rPr lang="en-US" smtClean="0"/>
              <a:t>5/2/2024</a:t>
            </a:fld>
            <a:endParaRPr lang="en-US"/>
          </a:p>
        </p:txBody>
      </p:sp>
      <p:sp>
        <p:nvSpPr>
          <p:cNvPr id="6" name="Footer Placeholder 5">
            <a:extLst>
              <a:ext uri="{FF2B5EF4-FFF2-40B4-BE49-F238E27FC236}">
                <a16:creationId xmlns:a16="http://schemas.microsoft.com/office/drawing/2014/main" id="{C677EE51-5D15-0BD2-98D2-E8E5AA028AB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DF2FCF9-5987-5E1A-D3C1-6C5E50154CC2}"/>
              </a:ext>
            </a:extLst>
          </p:cNvPr>
          <p:cNvSpPr>
            <a:spLocks noGrp="1"/>
          </p:cNvSpPr>
          <p:nvPr>
            <p:ph type="sldNum" sz="quarter" idx="12"/>
          </p:nvPr>
        </p:nvSpPr>
        <p:spPr/>
        <p:txBody>
          <a:bodyPr/>
          <a:lstStyle/>
          <a:p>
            <a:fld id="{465180BB-D95C-4773-A47C-9C9CA2FFB8B6}" type="slidenum">
              <a:rPr lang="en-US" smtClean="0"/>
              <a:t>‹#›</a:t>
            </a:fld>
            <a:endParaRPr lang="en-US"/>
          </a:p>
        </p:txBody>
      </p:sp>
    </p:spTree>
    <p:extLst>
      <p:ext uri="{BB962C8B-B14F-4D97-AF65-F5344CB8AC3E}">
        <p14:creationId xmlns:p14="http://schemas.microsoft.com/office/powerpoint/2010/main" val="19469440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51CAB4D-64FB-E6B7-5FD7-84A8069827C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BCB8C18-A6BF-E108-A162-E759BB8731D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BC606DA-9562-B782-396E-FAFA3F65C5B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4FDD38F-7A64-4F96-911D-9DD6A679C9B2}" type="datetimeFigureOut">
              <a:rPr lang="en-US" smtClean="0"/>
              <a:t>5/2/2024</a:t>
            </a:fld>
            <a:endParaRPr lang="en-US"/>
          </a:p>
        </p:txBody>
      </p:sp>
      <p:sp>
        <p:nvSpPr>
          <p:cNvPr id="5" name="Footer Placeholder 4">
            <a:extLst>
              <a:ext uri="{FF2B5EF4-FFF2-40B4-BE49-F238E27FC236}">
                <a16:creationId xmlns:a16="http://schemas.microsoft.com/office/drawing/2014/main" id="{C9A9EC62-AF2B-88C8-3F76-5D4B012319C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4DCB4BD-7B85-8117-5B6F-46F6ABEC569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65180BB-D95C-4773-A47C-9C9CA2FFB8B6}" type="slidenum">
              <a:rPr lang="en-US" smtClean="0"/>
              <a:t>‹#›</a:t>
            </a:fld>
            <a:endParaRPr lang="en-US"/>
          </a:p>
        </p:txBody>
      </p:sp>
    </p:spTree>
    <p:extLst>
      <p:ext uri="{BB962C8B-B14F-4D97-AF65-F5344CB8AC3E}">
        <p14:creationId xmlns:p14="http://schemas.microsoft.com/office/powerpoint/2010/main" val="183684196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png"/><Relationship Id="rId7" Type="http://schemas.openxmlformats.org/officeDocument/2006/relationships/image" Target="../media/image5.png"/><Relationship Id="rId12" Type="http://schemas.openxmlformats.org/officeDocument/2006/relationships/image" Target="../media/image10.pn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png"/><Relationship Id="rId5" Type="http://schemas.microsoft.com/office/2007/relationships/hdphoto" Target="../media/hdphoto1.wdp"/><Relationship Id="rId10" Type="http://schemas.openxmlformats.org/officeDocument/2006/relationships/image" Target="../media/image8.png"/><Relationship Id="rId4" Type="http://schemas.openxmlformats.org/officeDocument/2006/relationships/image" Target="../media/image3.png"/><Relationship Id="rId9"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microsoft.com/office/2007/relationships/hdphoto" Target="../media/hdphoto1.wdp"/></Relationships>
</file>

<file path=ppt/slides/_rels/slide12.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microsoft.com/office/2007/relationships/hdphoto" Target="../media/hdphoto1.wdp"/><Relationship Id="rId9" Type="http://schemas.openxmlformats.org/officeDocument/2006/relationships/image" Target="../media/image26.png"/></Relationships>
</file>

<file path=ppt/slides/_rels/slide13.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27.png"/><Relationship Id="rId4" Type="http://schemas.microsoft.com/office/2007/relationships/hdphoto" Target="../media/hdphoto1.wdp"/><Relationship Id="rId9" Type="http://schemas.openxmlformats.org/officeDocument/2006/relationships/image" Target="../media/image26.png"/></Relationships>
</file>

<file path=ppt/slides/_rels/slide14.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30.pn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29.png"/><Relationship Id="rId2" Type="http://schemas.openxmlformats.org/officeDocument/2006/relationships/notesSlide" Target="../notesSlides/notesSlide5.xml"/><Relationship Id="rId16"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28.png"/><Relationship Id="rId5" Type="http://schemas.openxmlformats.org/officeDocument/2006/relationships/image" Target="../media/image4.png"/><Relationship Id="rId15" Type="http://schemas.openxmlformats.org/officeDocument/2006/relationships/image" Target="../media/image32.png"/><Relationship Id="rId10" Type="http://schemas.openxmlformats.org/officeDocument/2006/relationships/image" Target="../media/image27.png"/><Relationship Id="rId4" Type="http://schemas.microsoft.com/office/2007/relationships/hdphoto" Target="../media/hdphoto1.wdp"/><Relationship Id="rId9" Type="http://schemas.openxmlformats.org/officeDocument/2006/relationships/image" Target="../media/image26.png"/><Relationship Id="rId14" Type="http://schemas.openxmlformats.org/officeDocument/2006/relationships/image" Target="../media/image31.png"/></Relationships>
</file>

<file path=ppt/slides/_rels/slide15.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microsoft.com/office/2007/relationships/hdphoto" Target="../media/hdphoto1.wdp"/><Relationship Id="rId9" Type="http://schemas.openxmlformats.org/officeDocument/2006/relationships/image" Target="../media/image34.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microsoft.com/office/2007/relationships/hdphoto" Target="../media/hdphoto1.wdp"/></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microsoft.com/office/2007/relationships/hdphoto" Target="../media/hdphoto1.wdp"/></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microsoft.com/office/2007/relationships/hdphoto" Target="../media/hdphoto1.wdp"/></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microsoft.com/office/2007/relationships/hdphoto" Target="../media/hdphoto1.wdp"/></Relationships>
</file>

<file path=ppt/slides/_rels/slide2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4.png"/></Relationships>
</file>

<file path=ppt/slides/_rels/slide22.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4.png"/></Relationships>
</file>

<file path=ppt/slides/_rels/slide23.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4.png"/></Relationships>
</file>

<file path=ppt/slides/_rels/slide24.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4.png"/></Relationships>
</file>

<file path=ppt/slides/_rels/slide25.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4.png"/></Relationships>
</file>

<file path=ppt/slides/_rels/slide26.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4.png"/></Relationships>
</file>

<file path=ppt/slides/_rels/slide27.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37.png"/><Relationship Id="rId4" Type="http://schemas.microsoft.com/office/2007/relationships/hdphoto" Target="../media/hdphoto1.wdp"/><Relationship Id="rId9" Type="http://schemas.openxmlformats.org/officeDocument/2006/relationships/image" Target="../media/image36.png"/></Relationships>
</file>

<file path=ppt/slides/_rels/slide28.xml.rels><?xml version="1.0" encoding="UTF-8" standalone="yes"?>
<Relationships xmlns="http://schemas.openxmlformats.org/package/2006/relationships"><Relationship Id="rId8" Type="http://schemas.openxmlformats.org/officeDocument/2006/relationships/image" Target="../media/image39.png"/><Relationship Id="rId3" Type="http://schemas.microsoft.com/office/2007/relationships/hdphoto" Target="../media/hdphoto1.wdp"/><Relationship Id="rId7" Type="http://schemas.openxmlformats.org/officeDocument/2006/relationships/image" Target="../media/image38.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5.png"/><Relationship Id="rId10" Type="http://schemas.openxmlformats.org/officeDocument/2006/relationships/image" Target="../media/image41.png"/><Relationship Id="rId4" Type="http://schemas.openxmlformats.org/officeDocument/2006/relationships/image" Target="../media/image4.png"/><Relationship Id="rId9" Type="http://schemas.openxmlformats.org/officeDocument/2006/relationships/image" Target="../media/image40.png"/></Relationships>
</file>

<file path=ppt/slides/_rels/slide29.xml.rels><?xml version="1.0" encoding="UTF-8" standalone="yes"?>
<Relationships xmlns="http://schemas.openxmlformats.org/package/2006/relationships"><Relationship Id="rId8" Type="http://schemas.openxmlformats.org/officeDocument/2006/relationships/image" Target="../media/image43.png"/><Relationship Id="rId3" Type="http://schemas.microsoft.com/office/2007/relationships/hdphoto" Target="../media/hdphoto1.wdp"/><Relationship Id="rId7" Type="http://schemas.openxmlformats.org/officeDocument/2006/relationships/image" Target="../media/image42.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5.png"/><Relationship Id="rId3" Type="http://schemas.openxmlformats.org/officeDocument/2006/relationships/image" Target="../media/image11.png"/><Relationship Id="rId7" Type="http://schemas.openxmlformats.org/officeDocument/2006/relationships/image" Target="../media/image5.png"/><Relationship Id="rId12"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image" Target="../media/image13.png"/><Relationship Id="rId5" Type="http://schemas.microsoft.com/office/2007/relationships/hdphoto" Target="../media/hdphoto1.wdp"/><Relationship Id="rId10" Type="http://schemas.openxmlformats.org/officeDocument/2006/relationships/image" Target="../media/image12.png"/><Relationship Id="rId4" Type="http://schemas.openxmlformats.org/officeDocument/2006/relationships/image" Target="../media/image3.png"/><Relationship Id="rId9" Type="http://schemas.openxmlformats.org/officeDocument/2006/relationships/image" Target="../media/image7.png"/><Relationship Id="rId14" Type="http://schemas.openxmlformats.org/officeDocument/2006/relationships/image" Target="../media/image16.png"/></Relationships>
</file>

<file path=ppt/slides/_rels/slide30.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49.png"/><Relationship Id="rId3" Type="http://schemas.microsoft.com/office/2007/relationships/hdphoto" Target="../media/hdphoto1.wdp"/><Relationship Id="rId7" Type="http://schemas.openxmlformats.org/officeDocument/2006/relationships/image" Target="../media/image44.png"/><Relationship Id="rId12" Type="http://schemas.openxmlformats.org/officeDocument/2006/relationships/image" Target="../media/image48.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image" Target="../media/image18.png"/><Relationship Id="rId5" Type="http://schemas.openxmlformats.org/officeDocument/2006/relationships/image" Target="../media/image5.png"/><Relationship Id="rId10" Type="http://schemas.openxmlformats.org/officeDocument/2006/relationships/image" Target="../media/image47.png"/><Relationship Id="rId4" Type="http://schemas.openxmlformats.org/officeDocument/2006/relationships/image" Target="../media/image4.png"/><Relationship Id="rId9" Type="http://schemas.openxmlformats.org/officeDocument/2006/relationships/image" Target="../media/image46.png"/></Relationships>
</file>

<file path=ppt/slides/_rels/slide31.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50.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4.png"/></Relationships>
</file>

<file path=ppt/slides/_rels/slide32.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51.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4.png"/></Relationships>
</file>

<file path=ppt/slides/_rels/slide33.xml.rels><?xml version="1.0" encoding="UTF-8" standalone="yes"?>
<Relationships xmlns="http://schemas.openxmlformats.org/package/2006/relationships"><Relationship Id="rId8" Type="http://schemas.openxmlformats.org/officeDocument/2006/relationships/image" Target="../media/image44.png"/><Relationship Id="rId3" Type="http://schemas.microsoft.com/office/2007/relationships/hdphoto" Target="../media/hdphoto1.wdp"/><Relationship Id="rId7" Type="http://schemas.openxmlformats.org/officeDocument/2006/relationships/image" Target="../media/image52.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5.png"/><Relationship Id="rId10" Type="http://schemas.openxmlformats.org/officeDocument/2006/relationships/image" Target="../media/image18.png"/><Relationship Id="rId4" Type="http://schemas.openxmlformats.org/officeDocument/2006/relationships/image" Target="../media/image4.png"/><Relationship Id="rId9" Type="http://schemas.openxmlformats.org/officeDocument/2006/relationships/image" Target="../media/image47.png"/></Relationships>
</file>

<file path=ppt/slides/_rels/slide3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35.xml.rels><?xml version="1.0" encoding="UTF-8" standalone="yes"?>
<Relationships xmlns="http://schemas.openxmlformats.org/package/2006/relationships"><Relationship Id="rId8" Type="http://schemas.openxmlformats.org/officeDocument/2006/relationships/image" Target="../media/image54.png"/><Relationship Id="rId3" Type="http://schemas.microsoft.com/office/2007/relationships/hdphoto" Target="../media/hdphoto1.wdp"/><Relationship Id="rId7" Type="http://schemas.openxmlformats.org/officeDocument/2006/relationships/image" Target="../media/image53.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4.png"/></Relationships>
</file>

<file path=ppt/slides/_rels/slide36.xml.rels><?xml version="1.0" encoding="UTF-8" standalone="yes"?>
<Relationships xmlns="http://schemas.openxmlformats.org/package/2006/relationships"><Relationship Id="rId8" Type="http://schemas.openxmlformats.org/officeDocument/2006/relationships/image" Target="../media/image56.png"/><Relationship Id="rId3" Type="http://schemas.microsoft.com/office/2007/relationships/hdphoto" Target="../media/hdphoto1.wdp"/><Relationship Id="rId7" Type="http://schemas.openxmlformats.org/officeDocument/2006/relationships/image" Target="../media/image55.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4.png"/></Relationships>
</file>

<file path=ppt/slides/_rels/slide3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4.png"/></Relationships>
</file>

<file path=ppt/slides/_rels/slide38.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57.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4.png"/></Relationships>
</file>

<file path=ppt/slides/_rels/slide39.xml.rels><?xml version="1.0" encoding="UTF-8" standalone="yes"?>
<Relationships xmlns="http://schemas.openxmlformats.org/package/2006/relationships"><Relationship Id="rId8" Type="http://schemas.openxmlformats.org/officeDocument/2006/relationships/image" Target="../media/image59.png"/><Relationship Id="rId3" Type="http://schemas.microsoft.com/office/2007/relationships/hdphoto" Target="../media/hdphoto1.wdp"/><Relationship Id="rId7" Type="http://schemas.openxmlformats.org/officeDocument/2006/relationships/image" Target="../media/image58.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3.png"/><Relationship Id="rId7" Type="http://schemas.openxmlformats.org/officeDocument/2006/relationships/image" Target="../media/image6.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18.png"/><Relationship Id="rId4" Type="http://schemas.microsoft.com/office/2007/relationships/hdphoto" Target="../media/hdphoto1.wdp"/><Relationship Id="rId9" Type="http://schemas.openxmlformats.org/officeDocument/2006/relationships/image" Target="../media/image17.png"/></Relationships>
</file>

<file path=ppt/slides/_rels/slide40.xml.rels><?xml version="1.0" encoding="UTF-8" standalone="yes"?>
<Relationships xmlns="http://schemas.openxmlformats.org/package/2006/relationships"><Relationship Id="rId8" Type="http://schemas.openxmlformats.org/officeDocument/2006/relationships/image" Target="../media/image61.png"/><Relationship Id="rId3" Type="http://schemas.microsoft.com/office/2007/relationships/hdphoto" Target="../media/hdphoto1.wdp"/><Relationship Id="rId7" Type="http://schemas.openxmlformats.org/officeDocument/2006/relationships/image" Target="../media/image60.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4.png"/></Relationships>
</file>

<file path=ppt/slides/_rels/slide41.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62.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4.png"/></Relationships>
</file>

<file path=ppt/slides/_rels/slide42.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63.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4.png"/></Relationships>
</file>

<file path=ppt/slides/_rels/slide43.xml.rels><?xml version="1.0" encoding="UTF-8" standalone="yes"?>
<Relationships xmlns="http://schemas.openxmlformats.org/package/2006/relationships"><Relationship Id="rId8" Type="http://schemas.openxmlformats.org/officeDocument/2006/relationships/image" Target="../media/image65.png"/><Relationship Id="rId3" Type="http://schemas.microsoft.com/office/2007/relationships/hdphoto" Target="../media/hdphoto1.wdp"/><Relationship Id="rId7" Type="http://schemas.openxmlformats.org/officeDocument/2006/relationships/image" Target="../media/image64.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4.png"/></Relationships>
</file>

<file path=ppt/slides/_rels/slide44.xml.rels><?xml version="1.0" encoding="UTF-8" standalone="yes"?>
<Relationships xmlns="http://schemas.openxmlformats.org/package/2006/relationships"><Relationship Id="rId8" Type="http://schemas.openxmlformats.org/officeDocument/2006/relationships/image" Target="../media/image67.png"/><Relationship Id="rId3" Type="http://schemas.microsoft.com/office/2007/relationships/hdphoto" Target="../media/hdphoto1.wdp"/><Relationship Id="rId7" Type="http://schemas.openxmlformats.org/officeDocument/2006/relationships/image" Target="../media/image66.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4.png"/></Relationships>
</file>

<file path=ppt/slides/_rels/slide45.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68.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4.png"/></Relationships>
</file>

<file path=ppt/slides/_rels/slide46.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69.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4.png"/></Relationships>
</file>

<file path=ppt/slides/_rels/slide47.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70.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4.png"/></Relationships>
</file>

<file path=ppt/slides/_rels/slide48.xml.rels><?xml version="1.0" encoding="UTF-8" standalone="yes"?>
<Relationships xmlns="http://schemas.openxmlformats.org/package/2006/relationships"><Relationship Id="rId8" Type="http://schemas.openxmlformats.org/officeDocument/2006/relationships/image" Target="../media/image71.png"/><Relationship Id="rId3" Type="http://schemas.microsoft.com/office/2007/relationships/hdphoto" Target="../media/hdphoto1.wdp"/><Relationship Id="rId7" Type="http://schemas.openxmlformats.org/officeDocument/2006/relationships/image" Target="../media/image69.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4.png"/></Relationships>
</file>

<file path=ppt/slides/_rels/slide49.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72.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3.png"/><Relationship Id="rId7" Type="http://schemas.openxmlformats.org/officeDocument/2006/relationships/image" Target="../media/image6.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microsoft.com/office/2007/relationships/hdphoto" Target="../media/hdphoto1.wdp"/></Relationships>
</file>

<file path=ppt/slides/_rels/slide5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4.png"/></Relationships>
</file>

<file path=ppt/slides/_rels/slide51.xml.rels><?xml version="1.0" encoding="UTF-8" standalone="yes"?>
<Relationships xmlns="http://schemas.openxmlformats.org/package/2006/relationships"><Relationship Id="rId8" Type="http://schemas.openxmlformats.org/officeDocument/2006/relationships/image" Target="../media/image74.png"/><Relationship Id="rId3" Type="http://schemas.microsoft.com/office/2007/relationships/hdphoto" Target="../media/hdphoto1.wdp"/><Relationship Id="rId7" Type="http://schemas.openxmlformats.org/officeDocument/2006/relationships/image" Target="../media/image73.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4.png"/></Relationships>
</file>

<file path=ppt/slides/_rels/slide52.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73.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4.png"/></Relationships>
</file>

<file path=ppt/slides/_rels/slide53.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75.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4.png"/></Relationships>
</file>

<file path=ppt/slides/_rels/slide54.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75.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4.png"/></Relationships>
</file>

<file path=ppt/slides/_rels/slide55.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76.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4.png"/></Relationships>
</file>

<file path=ppt/slides/_rels/slide5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5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3.png"/><Relationship Id="rId7" Type="http://schemas.openxmlformats.org/officeDocument/2006/relationships/image" Target="../media/image6.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microsoft.com/office/2007/relationships/hdphoto" Target="../media/hdphoto1.wdp"/><Relationship Id="rId9" Type="http://schemas.openxmlformats.org/officeDocument/2006/relationships/image" Target="../media/image19.png"/></Relationships>
</file>

<file path=ppt/slides/_rels/slide60.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85.png"/></Relationships>
</file>

<file path=ppt/slides/_rels/slide6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6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6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slides/_rels/slide67.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image" Target="../media/image7.png"/><Relationship Id="rId7" Type="http://schemas.openxmlformats.org/officeDocument/2006/relationships/image" Target="../media/image88.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89.png"/><Relationship Id="rId5" Type="http://schemas.openxmlformats.org/officeDocument/2006/relationships/image" Target="../media/image87.png"/><Relationship Id="rId10" Type="http://schemas.openxmlformats.org/officeDocument/2006/relationships/image" Target="../media/image92.png"/><Relationship Id="rId4" Type="http://schemas.openxmlformats.org/officeDocument/2006/relationships/image" Target="../media/image86.png"/><Relationship Id="rId9" Type="http://schemas.openxmlformats.org/officeDocument/2006/relationships/image" Target="../media/image91.png"/></Relationships>
</file>

<file path=ppt/slides/_rels/slide68.xml.rels><?xml version="1.0" encoding="UTF-8" standalone="yes"?>
<Relationships xmlns="http://schemas.openxmlformats.org/package/2006/relationships"><Relationship Id="rId8" Type="http://schemas.openxmlformats.org/officeDocument/2006/relationships/image" Target="../media/image97.png"/><Relationship Id="rId13" Type="http://schemas.openxmlformats.org/officeDocument/2006/relationships/image" Target="../media/image102.png"/><Relationship Id="rId3" Type="http://schemas.openxmlformats.org/officeDocument/2006/relationships/image" Target="../media/image7.png"/><Relationship Id="rId7" Type="http://schemas.openxmlformats.org/officeDocument/2006/relationships/image" Target="../media/image96.png"/><Relationship Id="rId12" Type="http://schemas.openxmlformats.org/officeDocument/2006/relationships/image" Target="../media/image101.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5.png"/><Relationship Id="rId11" Type="http://schemas.openxmlformats.org/officeDocument/2006/relationships/image" Target="../media/image100.png"/><Relationship Id="rId5" Type="http://schemas.openxmlformats.org/officeDocument/2006/relationships/image" Target="../media/image94.png"/><Relationship Id="rId15" Type="http://schemas.openxmlformats.org/officeDocument/2006/relationships/image" Target="../media/image103.png"/><Relationship Id="rId10" Type="http://schemas.openxmlformats.org/officeDocument/2006/relationships/image" Target="../media/image99.png"/><Relationship Id="rId4" Type="http://schemas.openxmlformats.org/officeDocument/2006/relationships/image" Target="../media/image93.png"/><Relationship Id="rId9" Type="http://schemas.openxmlformats.org/officeDocument/2006/relationships/image" Target="../media/image98.png"/><Relationship Id="rId14" Type="http://schemas.openxmlformats.org/officeDocument/2006/relationships/image" Target="../media/image4.png"/></Relationships>
</file>

<file path=ppt/slides/_rels/slide69.xml.rels><?xml version="1.0" encoding="UTF-8" standalone="yes"?>
<Relationships xmlns="http://schemas.openxmlformats.org/package/2006/relationships"><Relationship Id="rId8" Type="http://schemas.openxmlformats.org/officeDocument/2006/relationships/image" Target="../media/image98.png"/><Relationship Id="rId13" Type="http://schemas.openxmlformats.org/officeDocument/2006/relationships/image" Target="../media/image4.png"/><Relationship Id="rId3" Type="http://schemas.openxmlformats.org/officeDocument/2006/relationships/image" Target="../media/image93.png"/><Relationship Id="rId7" Type="http://schemas.openxmlformats.org/officeDocument/2006/relationships/image" Target="../media/image97.png"/><Relationship Id="rId12" Type="http://schemas.openxmlformats.org/officeDocument/2006/relationships/image" Target="../media/image102.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96.png"/><Relationship Id="rId11" Type="http://schemas.openxmlformats.org/officeDocument/2006/relationships/image" Target="../media/image101.png"/><Relationship Id="rId5" Type="http://schemas.openxmlformats.org/officeDocument/2006/relationships/image" Target="../media/image95.png"/><Relationship Id="rId10" Type="http://schemas.openxmlformats.org/officeDocument/2006/relationships/image" Target="../media/image100.png"/><Relationship Id="rId4" Type="http://schemas.openxmlformats.org/officeDocument/2006/relationships/image" Target="../media/image94.png"/><Relationship Id="rId9" Type="http://schemas.openxmlformats.org/officeDocument/2006/relationships/image" Target="../media/image99.png"/><Relationship Id="rId14" Type="http://schemas.openxmlformats.org/officeDocument/2006/relationships/image" Target="../media/image103.png"/></Relationships>
</file>

<file path=ppt/slides/_rels/slide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3.png"/><Relationship Id="rId7" Type="http://schemas.openxmlformats.org/officeDocument/2006/relationships/image" Target="../media/image6.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21.png"/><Relationship Id="rId4" Type="http://schemas.microsoft.com/office/2007/relationships/hdphoto" Target="../media/hdphoto1.wdp"/><Relationship Id="rId9" Type="http://schemas.openxmlformats.org/officeDocument/2006/relationships/image" Target="../media/image20.png"/></Relationships>
</file>

<file path=ppt/slides/_rels/slide8.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microsoft.com/office/2007/relationships/hdphoto" Target="../media/hdphoto1.wdp"/><Relationship Id="rId9"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descr="A blue sky with white clouds&#10;&#10;Description automatically generated">
            <a:extLst>
              <a:ext uri="{FF2B5EF4-FFF2-40B4-BE49-F238E27FC236}">
                <a16:creationId xmlns:a16="http://schemas.microsoft.com/office/drawing/2014/main" id="{844400B4-3029-8CC6-3055-0000867A32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6" name="Rectangle: Rounded Corners 15">
            <a:extLst>
              <a:ext uri="{FF2B5EF4-FFF2-40B4-BE49-F238E27FC236}">
                <a16:creationId xmlns:a16="http://schemas.microsoft.com/office/drawing/2014/main" id="{940CC3DB-ED7B-9EDD-856D-CD0A7E39D6C2}"/>
              </a:ext>
            </a:extLst>
          </p:cNvPr>
          <p:cNvSpPr/>
          <p:nvPr/>
        </p:nvSpPr>
        <p:spPr>
          <a:xfrm>
            <a:off x="121303" y="140388"/>
            <a:ext cx="11949393" cy="6580909"/>
          </a:xfrm>
          <a:prstGeom prst="roundRect">
            <a:avLst>
              <a:gd name="adj" fmla="val 1485"/>
            </a:avLst>
          </a:prstGeom>
          <a:solidFill>
            <a:schemeClr val="bg1"/>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descr="A blue diamond with a torch and a circle with a yellow circle and a red and blue circle with white text&#10;&#10;Description automatically generated with medium confidence">
            <a:extLst>
              <a:ext uri="{FF2B5EF4-FFF2-40B4-BE49-F238E27FC236}">
                <a16:creationId xmlns:a16="http://schemas.microsoft.com/office/drawing/2014/main" id="{D2C20FE8-F101-D7E2-A3D6-82801E24AB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8805" y="286887"/>
            <a:ext cx="1018436" cy="1018186"/>
          </a:xfrm>
          <a:prstGeom prst="rect">
            <a:avLst/>
          </a:prstGeom>
        </p:spPr>
      </p:pic>
      <p:sp>
        <p:nvSpPr>
          <p:cNvPr id="9" name="TextBox 8">
            <a:extLst>
              <a:ext uri="{FF2B5EF4-FFF2-40B4-BE49-F238E27FC236}">
                <a16:creationId xmlns:a16="http://schemas.microsoft.com/office/drawing/2014/main" id="{9E2876BD-78E6-7DE2-8894-DED0199329D0}"/>
              </a:ext>
            </a:extLst>
          </p:cNvPr>
          <p:cNvSpPr txBox="1"/>
          <p:nvPr/>
        </p:nvSpPr>
        <p:spPr>
          <a:xfrm>
            <a:off x="4471581" y="306530"/>
            <a:ext cx="3248838" cy="369332"/>
          </a:xfrm>
          <a:prstGeom prst="rect">
            <a:avLst/>
          </a:prstGeom>
          <a:noFill/>
        </p:spPr>
        <p:txBody>
          <a:bodyPr wrap="none" rtlCol="0">
            <a:spAutoFit/>
          </a:bodyPr>
          <a:lstStyle/>
          <a:p>
            <a:r>
              <a:rPr lang="en-US">
                <a:solidFill>
                  <a:srgbClr val="34C1E8"/>
                </a:solidFill>
                <a:latin typeface="iCiel Brandon Text Bold" panose="020B0803020203060203" pitchFamily="34" charset="0"/>
              </a:rPr>
              <a:t>TRƯỜNG ĐẠI HỌC CẦN THƠ</a:t>
            </a:r>
          </a:p>
        </p:txBody>
      </p:sp>
      <p:sp>
        <p:nvSpPr>
          <p:cNvPr id="10" name="TextBox 9">
            <a:extLst>
              <a:ext uri="{FF2B5EF4-FFF2-40B4-BE49-F238E27FC236}">
                <a16:creationId xmlns:a16="http://schemas.microsoft.com/office/drawing/2014/main" id="{FB7B8D4E-F11B-1EA9-5535-09D598392516}"/>
              </a:ext>
            </a:extLst>
          </p:cNvPr>
          <p:cNvSpPr txBox="1"/>
          <p:nvPr/>
        </p:nvSpPr>
        <p:spPr>
          <a:xfrm>
            <a:off x="3066641" y="611314"/>
            <a:ext cx="6042423" cy="369332"/>
          </a:xfrm>
          <a:prstGeom prst="rect">
            <a:avLst/>
          </a:prstGeom>
          <a:noFill/>
        </p:spPr>
        <p:txBody>
          <a:bodyPr wrap="none" rtlCol="0">
            <a:spAutoFit/>
          </a:bodyPr>
          <a:lstStyle/>
          <a:p>
            <a:r>
              <a:rPr lang="en-US">
                <a:solidFill>
                  <a:srgbClr val="34C1E8"/>
                </a:solidFill>
                <a:latin typeface="iCiel Brandon Text Bold" panose="020B0803020203060203" pitchFamily="34" charset="0"/>
              </a:rPr>
              <a:t>TRƯỜNG CÔNG NGHỆ THÔNG TIN VÀ TRUYỀN THÔNG</a:t>
            </a:r>
          </a:p>
        </p:txBody>
      </p:sp>
      <p:sp>
        <p:nvSpPr>
          <p:cNvPr id="11" name="TextBox 10">
            <a:extLst>
              <a:ext uri="{FF2B5EF4-FFF2-40B4-BE49-F238E27FC236}">
                <a16:creationId xmlns:a16="http://schemas.microsoft.com/office/drawing/2014/main" id="{C4613250-5B3D-8378-2B7F-97D19447C705}"/>
              </a:ext>
            </a:extLst>
          </p:cNvPr>
          <p:cNvSpPr txBox="1"/>
          <p:nvPr/>
        </p:nvSpPr>
        <p:spPr>
          <a:xfrm>
            <a:off x="2734552" y="1546865"/>
            <a:ext cx="6571286" cy="646331"/>
          </a:xfrm>
          <a:prstGeom prst="rect">
            <a:avLst/>
          </a:prstGeom>
          <a:noFill/>
        </p:spPr>
        <p:txBody>
          <a:bodyPr wrap="none" rtlCol="0">
            <a:spAutoFit/>
          </a:bodyPr>
          <a:lstStyle/>
          <a:p>
            <a:pPr algn="ctr"/>
            <a:r>
              <a:rPr lang="en-US" sz="3600">
                <a:solidFill>
                  <a:schemeClr val="accent2">
                    <a:lumMod val="60000"/>
                    <a:lumOff val="40000"/>
                  </a:schemeClr>
                </a:solidFill>
                <a:latin typeface="iCiel Brandon Text Bold" panose="020B0803020203060203" pitchFamily="34" charset="0"/>
              </a:rPr>
              <a:t>BÁO CÁO NIÊN LUẬN NGÀNH</a:t>
            </a:r>
          </a:p>
        </p:txBody>
      </p:sp>
      <p:sp>
        <p:nvSpPr>
          <p:cNvPr id="12" name="TextBox 11">
            <a:extLst>
              <a:ext uri="{FF2B5EF4-FFF2-40B4-BE49-F238E27FC236}">
                <a16:creationId xmlns:a16="http://schemas.microsoft.com/office/drawing/2014/main" id="{084EE5F7-78CA-4DD6-144B-79FA1A8FCD46}"/>
              </a:ext>
            </a:extLst>
          </p:cNvPr>
          <p:cNvSpPr txBox="1"/>
          <p:nvPr/>
        </p:nvSpPr>
        <p:spPr>
          <a:xfrm>
            <a:off x="519885" y="2425862"/>
            <a:ext cx="11117984" cy="2554545"/>
          </a:xfrm>
          <a:prstGeom prst="rect">
            <a:avLst/>
          </a:prstGeom>
          <a:noFill/>
        </p:spPr>
        <p:txBody>
          <a:bodyPr wrap="square" rtlCol="0">
            <a:spAutoFit/>
          </a:bodyPr>
          <a:lstStyle/>
          <a:p>
            <a:pPr algn="ctr"/>
            <a:r>
              <a:rPr lang="en-US" sz="4000">
                <a:solidFill>
                  <a:srgbClr val="34C1E8"/>
                </a:solidFill>
                <a:latin typeface="iCiel Brandon Text Bold" panose="020B0803020203060203" pitchFamily="34" charset="0"/>
              </a:rPr>
              <a:t>ĐỀ TÀI</a:t>
            </a:r>
          </a:p>
          <a:p>
            <a:pPr algn="ctr"/>
            <a:r>
              <a:rPr lang="es-ES" sz="4000">
                <a:solidFill>
                  <a:srgbClr val="002060"/>
                </a:solidFill>
                <a:effectLst/>
                <a:latin typeface="iCiel Brandon Text Bold" panose="020B0803020203060203" pitchFamily="34" charset="0"/>
                <a:ea typeface="Times New Roman" panose="02020603050405020304" pitchFamily="18" charset="0"/>
              </a:rPr>
              <a:t>NGHIÊN CỨU,THIẾT KẾ,CÀI ĐẶT VÀ XÂY DỰNG GAME UNITY 3D KẾT HỢP THUẬT TOÁN </a:t>
            </a:r>
          </a:p>
          <a:p>
            <a:pPr algn="ctr"/>
            <a:r>
              <a:rPr lang="es-ES" sz="4000">
                <a:solidFill>
                  <a:srgbClr val="002060"/>
                </a:solidFill>
                <a:effectLst/>
                <a:latin typeface="iCiel Brandon Text Bold" panose="020B0803020203060203" pitchFamily="34" charset="0"/>
                <a:ea typeface="Times New Roman" panose="02020603050405020304" pitchFamily="18" charset="0"/>
              </a:rPr>
              <a:t>A* PATHFINDING</a:t>
            </a:r>
            <a:endParaRPr lang="en-US" sz="4000">
              <a:solidFill>
                <a:srgbClr val="002060"/>
              </a:solidFill>
              <a:effectLst/>
              <a:latin typeface="iCiel Brandon Text Bold" panose="020B0803020203060203" pitchFamily="34" charset="0"/>
              <a:ea typeface="Times New Roman" panose="02020603050405020304" pitchFamily="18" charset="0"/>
            </a:endParaRPr>
          </a:p>
        </p:txBody>
      </p:sp>
      <p:sp>
        <p:nvSpPr>
          <p:cNvPr id="13" name="TextBox 12">
            <a:extLst>
              <a:ext uri="{FF2B5EF4-FFF2-40B4-BE49-F238E27FC236}">
                <a16:creationId xmlns:a16="http://schemas.microsoft.com/office/drawing/2014/main" id="{D5BA081C-8C49-6253-3BFB-0F6B219EBB47}"/>
              </a:ext>
            </a:extLst>
          </p:cNvPr>
          <p:cNvSpPr txBox="1"/>
          <p:nvPr/>
        </p:nvSpPr>
        <p:spPr>
          <a:xfrm>
            <a:off x="482688" y="5632795"/>
            <a:ext cx="2361287" cy="646331"/>
          </a:xfrm>
          <a:prstGeom prst="rect">
            <a:avLst/>
          </a:prstGeom>
          <a:noFill/>
        </p:spPr>
        <p:txBody>
          <a:bodyPr wrap="none" rtlCol="0">
            <a:spAutoFit/>
          </a:bodyPr>
          <a:lstStyle/>
          <a:p>
            <a:pPr algn="ctr"/>
            <a:r>
              <a:rPr lang="en-US" err="1">
                <a:solidFill>
                  <a:srgbClr val="34C1E8"/>
                </a:solidFill>
                <a:latin typeface="iCiel Brandon Text Bold" panose="020B0803020203060203" pitchFamily="34" charset="0"/>
              </a:rPr>
              <a:t>Giảng</a:t>
            </a:r>
            <a:r>
              <a:rPr lang="en-US">
                <a:solidFill>
                  <a:srgbClr val="34C1E8"/>
                </a:solidFill>
                <a:latin typeface="iCiel Brandon Text Bold" panose="020B0803020203060203" pitchFamily="34" charset="0"/>
              </a:rPr>
              <a:t> </a:t>
            </a:r>
            <a:r>
              <a:rPr lang="en-US" err="1">
                <a:solidFill>
                  <a:srgbClr val="34C1E8"/>
                </a:solidFill>
                <a:latin typeface="iCiel Brandon Text Bold" panose="020B0803020203060203" pitchFamily="34" charset="0"/>
              </a:rPr>
              <a:t>viên</a:t>
            </a:r>
            <a:r>
              <a:rPr lang="en-US">
                <a:solidFill>
                  <a:srgbClr val="34C1E8"/>
                </a:solidFill>
                <a:latin typeface="iCiel Brandon Text Bold" panose="020B0803020203060203" pitchFamily="34" charset="0"/>
              </a:rPr>
              <a:t> </a:t>
            </a:r>
            <a:r>
              <a:rPr lang="en-US" err="1">
                <a:solidFill>
                  <a:srgbClr val="34C1E8"/>
                </a:solidFill>
                <a:latin typeface="iCiel Brandon Text Bold" panose="020B0803020203060203" pitchFamily="34" charset="0"/>
              </a:rPr>
              <a:t>hướng</a:t>
            </a:r>
            <a:r>
              <a:rPr lang="en-US">
                <a:solidFill>
                  <a:srgbClr val="34C1E8"/>
                </a:solidFill>
                <a:latin typeface="iCiel Brandon Text Bold" panose="020B0803020203060203" pitchFamily="34" charset="0"/>
              </a:rPr>
              <a:t> </a:t>
            </a:r>
            <a:r>
              <a:rPr lang="en-US" err="1">
                <a:solidFill>
                  <a:srgbClr val="34C1E8"/>
                </a:solidFill>
                <a:latin typeface="iCiel Brandon Text Bold" panose="020B0803020203060203" pitchFamily="34" charset="0"/>
              </a:rPr>
              <a:t>dẫn</a:t>
            </a:r>
            <a:endParaRPr lang="en-US">
              <a:solidFill>
                <a:srgbClr val="34C1E8"/>
              </a:solidFill>
              <a:latin typeface="iCiel Brandon Text Bold" panose="020B0803020203060203" pitchFamily="34" charset="0"/>
            </a:endParaRPr>
          </a:p>
          <a:p>
            <a:pPr algn="ctr"/>
            <a:r>
              <a:rPr lang="en-US" err="1">
                <a:solidFill>
                  <a:srgbClr val="34C1E8"/>
                </a:solidFill>
                <a:latin typeface="iCiel Brandon Text Bold" panose="020B0803020203060203" pitchFamily="34" charset="0"/>
              </a:rPr>
              <a:t>TS</a:t>
            </a:r>
            <a:r>
              <a:rPr lang="en-US">
                <a:solidFill>
                  <a:srgbClr val="34C1E8"/>
                </a:solidFill>
                <a:latin typeface="iCiel Brandon Text Bold" panose="020B0803020203060203" pitchFamily="34" charset="0"/>
              </a:rPr>
              <a:t>.Bùi Minh Quân</a:t>
            </a:r>
          </a:p>
        </p:txBody>
      </p:sp>
      <p:sp>
        <p:nvSpPr>
          <p:cNvPr id="15" name="TextBox 14">
            <a:extLst>
              <a:ext uri="{FF2B5EF4-FFF2-40B4-BE49-F238E27FC236}">
                <a16:creationId xmlns:a16="http://schemas.microsoft.com/office/drawing/2014/main" id="{59823F30-5699-5A21-9AD0-90175F865A76}"/>
              </a:ext>
            </a:extLst>
          </p:cNvPr>
          <p:cNvSpPr txBox="1"/>
          <p:nvPr/>
        </p:nvSpPr>
        <p:spPr>
          <a:xfrm>
            <a:off x="9338728" y="5632794"/>
            <a:ext cx="2514919" cy="646331"/>
          </a:xfrm>
          <a:prstGeom prst="rect">
            <a:avLst/>
          </a:prstGeom>
          <a:noFill/>
        </p:spPr>
        <p:txBody>
          <a:bodyPr wrap="none" rtlCol="0">
            <a:spAutoFit/>
          </a:bodyPr>
          <a:lstStyle/>
          <a:p>
            <a:pPr algn="ctr"/>
            <a:r>
              <a:rPr lang="en-US">
                <a:solidFill>
                  <a:srgbClr val="34C1E8"/>
                </a:solidFill>
                <a:latin typeface="iCiel Brandon Text Bold" panose="020B0803020203060203" pitchFamily="34" charset="0"/>
              </a:rPr>
              <a:t>Sinh </a:t>
            </a:r>
            <a:r>
              <a:rPr lang="en-US" err="1">
                <a:solidFill>
                  <a:srgbClr val="34C1E8"/>
                </a:solidFill>
                <a:latin typeface="iCiel Brandon Text Bold" panose="020B0803020203060203" pitchFamily="34" charset="0"/>
              </a:rPr>
              <a:t>viên</a:t>
            </a:r>
            <a:r>
              <a:rPr lang="en-US">
                <a:solidFill>
                  <a:srgbClr val="34C1E8"/>
                </a:solidFill>
                <a:latin typeface="iCiel Brandon Text Bold" panose="020B0803020203060203" pitchFamily="34" charset="0"/>
              </a:rPr>
              <a:t> </a:t>
            </a:r>
            <a:r>
              <a:rPr lang="en-US" err="1">
                <a:solidFill>
                  <a:srgbClr val="34C1E8"/>
                </a:solidFill>
                <a:latin typeface="iCiel Brandon Text Bold" panose="020B0803020203060203" pitchFamily="34" charset="0"/>
              </a:rPr>
              <a:t>thực</a:t>
            </a:r>
            <a:r>
              <a:rPr lang="en-US">
                <a:solidFill>
                  <a:srgbClr val="34C1E8"/>
                </a:solidFill>
                <a:latin typeface="iCiel Brandon Text Bold" panose="020B0803020203060203" pitchFamily="34" charset="0"/>
              </a:rPr>
              <a:t> </a:t>
            </a:r>
            <a:r>
              <a:rPr lang="en-US" err="1">
                <a:solidFill>
                  <a:srgbClr val="34C1E8"/>
                </a:solidFill>
                <a:latin typeface="iCiel Brandon Text Bold" panose="020B0803020203060203" pitchFamily="34" charset="0"/>
              </a:rPr>
              <a:t>hiện</a:t>
            </a:r>
            <a:endParaRPr lang="en-US">
              <a:solidFill>
                <a:srgbClr val="34C1E8"/>
              </a:solidFill>
              <a:latin typeface="iCiel Brandon Text Bold" panose="020B0803020203060203" pitchFamily="34" charset="0"/>
            </a:endParaRPr>
          </a:p>
          <a:p>
            <a:pPr algn="ctr"/>
            <a:r>
              <a:rPr lang="en-US" err="1">
                <a:solidFill>
                  <a:srgbClr val="34C1E8"/>
                </a:solidFill>
                <a:latin typeface="iCiel Brandon Text Bold" panose="020B0803020203060203" pitchFamily="34" charset="0"/>
              </a:rPr>
              <a:t>Hồ</a:t>
            </a:r>
            <a:r>
              <a:rPr lang="en-US">
                <a:solidFill>
                  <a:srgbClr val="34C1E8"/>
                </a:solidFill>
                <a:latin typeface="iCiel Brandon Text Bold" panose="020B0803020203060203" pitchFamily="34" charset="0"/>
              </a:rPr>
              <a:t> Anh </a:t>
            </a:r>
            <a:r>
              <a:rPr lang="en-US" err="1">
                <a:solidFill>
                  <a:srgbClr val="34C1E8"/>
                </a:solidFill>
                <a:latin typeface="iCiel Brandon Text Bold" panose="020B0803020203060203" pitchFamily="34" charset="0"/>
              </a:rPr>
              <a:t>Kiệt</a:t>
            </a:r>
            <a:r>
              <a:rPr lang="en-US">
                <a:solidFill>
                  <a:srgbClr val="34C1E8"/>
                </a:solidFill>
                <a:latin typeface="iCiel Brandon Text Bold" panose="020B0803020203060203" pitchFamily="34" charset="0"/>
              </a:rPr>
              <a:t> B2004731</a:t>
            </a:r>
          </a:p>
        </p:txBody>
      </p:sp>
      <p:sp>
        <p:nvSpPr>
          <p:cNvPr id="27" name="Rectangle: Rounded Corners 26">
            <a:extLst>
              <a:ext uri="{FF2B5EF4-FFF2-40B4-BE49-F238E27FC236}">
                <a16:creationId xmlns:a16="http://schemas.microsoft.com/office/drawing/2014/main" id="{4152CC4A-2D51-0DB8-7B40-A2F53C519377}"/>
              </a:ext>
            </a:extLst>
          </p:cNvPr>
          <p:cNvSpPr/>
          <p:nvPr/>
        </p:nvSpPr>
        <p:spPr>
          <a:xfrm>
            <a:off x="2776880" y="-1252401"/>
            <a:ext cx="6603995" cy="1193800"/>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a:solidFill>
                  <a:schemeClr val="tx1"/>
                </a:solidFill>
                <a:latin typeface="iCiel Brandon Text Bold" panose="020B0803020203060203" pitchFamily="34" charset="0"/>
              </a:rPr>
              <a:t>NỘI DUNG TRÌNH BÀY</a:t>
            </a:r>
          </a:p>
        </p:txBody>
      </p:sp>
      <p:sp>
        <p:nvSpPr>
          <p:cNvPr id="29" name="Rectangle 28">
            <a:extLst>
              <a:ext uri="{FF2B5EF4-FFF2-40B4-BE49-F238E27FC236}">
                <a16:creationId xmlns:a16="http://schemas.microsoft.com/office/drawing/2014/main" id="{0773B91B-1467-B12E-8460-A721EF46C43A}"/>
              </a:ext>
            </a:extLst>
          </p:cNvPr>
          <p:cNvSpPr/>
          <p:nvPr/>
        </p:nvSpPr>
        <p:spPr>
          <a:xfrm>
            <a:off x="-36133" y="6858000"/>
            <a:ext cx="2421465" cy="6858000"/>
          </a:xfrm>
          <a:prstGeom prst="rect">
            <a:avLst/>
          </a:prstGeom>
          <a:solidFill>
            <a:srgbClr val="F5F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5871410A-6DB1-8027-CB3A-A5E1DFF08D7B}"/>
              </a:ext>
            </a:extLst>
          </p:cNvPr>
          <p:cNvSpPr txBox="1"/>
          <p:nvPr/>
        </p:nvSpPr>
        <p:spPr>
          <a:xfrm>
            <a:off x="-84505" y="9434661"/>
            <a:ext cx="2469976" cy="1569660"/>
          </a:xfrm>
          <a:prstGeom prst="rect">
            <a:avLst/>
          </a:prstGeom>
          <a:noFill/>
        </p:spPr>
        <p:txBody>
          <a:bodyPr wrap="square" rtlCol="0">
            <a:spAutoFit/>
          </a:bodyPr>
          <a:lstStyle/>
          <a:p>
            <a:pPr algn="ctr"/>
            <a:r>
              <a:rPr lang="en-US" sz="4800">
                <a:solidFill>
                  <a:srgbClr val="34C1E8"/>
                </a:solidFill>
                <a:latin typeface="iCiel Brandon Text Bold" panose="020B0803020203060203" pitchFamily="34" charset="0"/>
              </a:rPr>
              <a:t>GIỚI THIỆU</a:t>
            </a:r>
          </a:p>
        </p:txBody>
      </p:sp>
      <p:sp>
        <p:nvSpPr>
          <p:cNvPr id="31" name="TextBox 30">
            <a:extLst>
              <a:ext uri="{FF2B5EF4-FFF2-40B4-BE49-F238E27FC236}">
                <a16:creationId xmlns:a16="http://schemas.microsoft.com/office/drawing/2014/main" id="{69002FA1-7460-8B4E-C7BE-6BD0EC4D4349}"/>
              </a:ext>
            </a:extLst>
          </p:cNvPr>
          <p:cNvSpPr txBox="1"/>
          <p:nvPr/>
        </p:nvSpPr>
        <p:spPr>
          <a:xfrm>
            <a:off x="876848" y="8065236"/>
            <a:ext cx="896321" cy="1323439"/>
          </a:xfrm>
          <a:prstGeom prst="rect">
            <a:avLst/>
          </a:prstGeom>
          <a:noFill/>
        </p:spPr>
        <p:txBody>
          <a:bodyPr wrap="square" rtlCol="0">
            <a:spAutoFit/>
          </a:bodyPr>
          <a:lstStyle/>
          <a:p>
            <a:r>
              <a:rPr lang="en-US" sz="8000">
                <a:solidFill>
                  <a:srgbClr val="34C1E8"/>
                </a:solidFill>
                <a:latin typeface="iCiel Brandon Text Bold" panose="020B0803020203060203" pitchFamily="34" charset="0"/>
              </a:rPr>
              <a:t>1</a:t>
            </a:r>
          </a:p>
        </p:txBody>
      </p:sp>
      <p:grpSp>
        <p:nvGrpSpPr>
          <p:cNvPr id="32" name="Group 31">
            <a:extLst>
              <a:ext uri="{FF2B5EF4-FFF2-40B4-BE49-F238E27FC236}">
                <a16:creationId xmlns:a16="http://schemas.microsoft.com/office/drawing/2014/main" id="{445CD2BF-BA23-0B7B-CF5C-F2D9B00BAAFB}"/>
              </a:ext>
            </a:extLst>
          </p:cNvPr>
          <p:cNvGrpSpPr/>
          <p:nvPr/>
        </p:nvGrpSpPr>
        <p:grpSpPr>
          <a:xfrm>
            <a:off x="2385471" y="-7188889"/>
            <a:ext cx="2440527" cy="6858000"/>
            <a:chOff x="2385471" y="0"/>
            <a:chExt cx="2440527" cy="6858000"/>
          </a:xfrm>
        </p:grpSpPr>
        <p:sp>
          <p:nvSpPr>
            <p:cNvPr id="33" name="Rectangle 32">
              <a:extLst>
                <a:ext uri="{FF2B5EF4-FFF2-40B4-BE49-F238E27FC236}">
                  <a16:creationId xmlns:a16="http://schemas.microsoft.com/office/drawing/2014/main" id="{A0BE7D3F-DF55-0A90-BA32-CE1669769E56}"/>
                </a:ext>
              </a:extLst>
            </p:cNvPr>
            <p:cNvSpPr/>
            <p:nvPr/>
          </p:nvSpPr>
          <p:spPr>
            <a:xfrm>
              <a:off x="2404533" y="0"/>
              <a:ext cx="2421465" cy="6858000"/>
            </a:xfrm>
            <a:prstGeom prst="rect">
              <a:avLst/>
            </a:prstGeom>
            <a:solidFill>
              <a:srgbClr val="9FE2F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2EAF6288-FF83-64B5-EC81-7114679BA6E7}"/>
                </a:ext>
              </a:extLst>
            </p:cNvPr>
            <p:cNvSpPr txBox="1"/>
            <p:nvPr/>
          </p:nvSpPr>
          <p:spPr>
            <a:xfrm>
              <a:off x="3287568" y="1194433"/>
              <a:ext cx="896321" cy="1323439"/>
            </a:xfrm>
            <a:prstGeom prst="rect">
              <a:avLst/>
            </a:prstGeom>
            <a:noFill/>
          </p:spPr>
          <p:txBody>
            <a:bodyPr wrap="square" rtlCol="0">
              <a:spAutoFit/>
            </a:bodyPr>
            <a:lstStyle/>
            <a:p>
              <a:r>
                <a:rPr lang="en-US" sz="8000">
                  <a:solidFill>
                    <a:schemeClr val="bg1"/>
                  </a:solidFill>
                  <a:latin typeface="iCiel Brandon Text Bold" panose="020B0803020203060203" pitchFamily="34" charset="0"/>
                </a:rPr>
                <a:t>2</a:t>
              </a:r>
            </a:p>
          </p:txBody>
        </p:sp>
        <p:sp>
          <p:nvSpPr>
            <p:cNvPr id="35" name="TextBox 34">
              <a:extLst>
                <a:ext uri="{FF2B5EF4-FFF2-40B4-BE49-F238E27FC236}">
                  <a16:creationId xmlns:a16="http://schemas.microsoft.com/office/drawing/2014/main" id="{38B2C66D-6F30-4BE0-0C3E-588E94C4EDFC}"/>
                </a:ext>
              </a:extLst>
            </p:cNvPr>
            <p:cNvSpPr txBox="1"/>
            <p:nvPr/>
          </p:nvSpPr>
          <p:spPr>
            <a:xfrm>
              <a:off x="2385471" y="2441749"/>
              <a:ext cx="2424336" cy="1938992"/>
            </a:xfrm>
            <a:prstGeom prst="rect">
              <a:avLst/>
            </a:prstGeom>
            <a:noFill/>
          </p:spPr>
          <p:txBody>
            <a:bodyPr wrap="square" rtlCol="0">
              <a:spAutoFit/>
            </a:bodyPr>
            <a:lstStyle/>
            <a:p>
              <a:pPr algn="ctr"/>
              <a:r>
                <a:rPr lang="en-US" sz="4000">
                  <a:solidFill>
                    <a:schemeClr val="bg1"/>
                  </a:solidFill>
                  <a:latin typeface="iCiel Brandon Text Bold" panose="020B0803020203060203" pitchFamily="34" charset="0"/>
                </a:rPr>
                <a:t>CƠ SỞ</a:t>
              </a:r>
            </a:p>
            <a:p>
              <a:pPr algn="ctr"/>
              <a:r>
                <a:rPr lang="en-US" sz="4000">
                  <a:solidFill>
                    <a:schemeClr val="bg1"/>
                  </a:solidFill>
                  <a:latin typeface="iCiel Brandon Text Bold" panose="020B0803020203060203" pitchFamily="34" charset="0"/>
                </a:rPr>
                <a:t>LÝ THUYẾT</a:t>
              </a:r>
            </a:p>
          </p:txBody>
        </p:sp>
        <p:pic>
          <p:nvPicPr>
            <p:cNvPr id="36" name="Picture 2" descr="Html ">
              <a:extLst>
                <a:ext uri="{FF2B5EF4-FFF2-40B4-BE49-F238E27FC236}">
                  <a16:creationId xmlns:a16="http://schemas.microsoft.com/office/drawing/2014/main" id="{8FCBA5E5-396F-8BC8-C4C9-DF37417F3593}"/>
                </a:ext>
              </a:extLst>
            </p:cNvPr>
            <p:cNvPicPr>
              <a:picLocks noChangeAspect="1" noChangeArrowheads="1"/>
            </p:cNvPicPr>
            <p:nvPr/>
          </p:nvPicPr>
          <p:blipFill>
            <a:blip r:embed="rId4">
              <a:alphaModFix amt="12000"/>
              <a:duotone>
                <a:schemeClr val="accent5">
                  <a:shade val="45000"/>
                  <a:satMod val="135000"/>
                </a:schemeClr>
                <a:prstClr val="white"/>
              </a:duotone>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rot="1140359">
              <a:off x="3685477" y="5800151"/>
              <a:ext cx="781749" cy="781749"/>
            </a:xfrm>
            <a:prstGeom prst="rect">
              <a:avLst/>
            </a:prstGeom>
            <a:noFill/>
          </p:spPr>
        </p:pic>
        <p:pic>
          <p:nvPicPr>
            <p:cNvPr id="37" name="Picture 4" descr="Css 3 ">
              <a:extLst>
                <a:ext uri="{FF2B5EF4-FFF2-40B4-BE49-F238E27FC236}">
                  <a16:creationId xmlns:a16="http://schemas.microsoft.com/office/drawing/2014/main" id="{55B1F494-8B8D-9F35-50BC-73AAB0C1959C}"/>
                </a:ext>
              </a:extLst>
            </p:cNvPr>
            <p:cNvPicPr>
              <a:picLocks noChangeAspect="1" noChangeArrowheads="1"/>
            </p:cNvPicPr>
            <p:nvPr/>
          </p:nvPicPr>
          <p:blipFill>
            <a:blip r:embed="rId6">
              <a:alphaModFix amt="23000"/>
              <a:extLst>
                <a:ext uri="{28A0092B-C50C-407E-A947-70E740481C1C}">
                  <a14:useLocalDpi xmlns:a14="http://schemas.microsoft.com/office/drawing/2010/main" val="0"/>
                </a:ext>
              </a:extLst>
            </a:blip>
            <a:srcRect/>
            <a:stretch>
              <a:fillRect/>
            </a:stretch>
          </p:blipFill>
          <p:spPr bwMode="auto">
            <a:xfrm rot="20700000">
              <a:off x="2766613" y="4684369"/>
              <a:ext cx="641264" cy="64126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8" name="Group 37">
            <a:extLst>
              <a:ext uri="{FF2B5EF4-FFF2-40B4-BE49-F238E27FC236}">
                <a16:creationId xmlns:a16="http://schemas.microsoft.com/office/drawing/2014/main" id="{1532A7D0-25BE-E3BF-18A9-3142C9BEBEBF}"/>
              </a:ext>
            </a:extLst>
          </p:cNvPr>
          <p:cNvGrpSpPr/>
          <p:nvPr/>
        </p:nvGrpSpPr>
        <p:grpSpPr>
          <a:xfrm>
            <a:off x="4758084" y="8176353"/>
            <a:ext cx="2480333" cy="6858000"/>
            <a:chOff x="4825998" y="0"/>
            <a:chExt cx="2480333" cy="6858000"/>
          </a:xfrm>
        </p:grpSpPr>
        <p:sp>
          <p:nvSpPr>
            <p:cNvPr id="39" name="Rectangle 38">
              <a:extLst>
                <a:ext uri="{FF2B5EF4-FFF2-40B4-BE49-F238E27FC236}">
                  <a16:creationId xmlns:a16="http://schemas.microsoft.com/office/drawing/2014/main" id="{0344D27A-3252-933E-90E2-B67EBC3949FF}"/>
                </a:ext>
              </a:extLst>
            </p:cNvPr>
            <p:cNvSpPr/>
            <p:nvPr/>
          </p:nvSpPr>
          <p:spPr>
            <a:xfrm>
              <a:off x="4825998" y="0"/>
              <a:ext cx="2421465" cy="6858000"/>
            </a:xfrm>
            <a:prstGeom prst="rect">
              <a:avLst/>
            </a:prstGeom>
            <a:solidFill>
              <a:srgbClr val="F5F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9667EE39-8F5B-DB67-F560-B1372A1A07DA}"/>
                </a:ext>
              </a:extLst>
            </p:cNvPr>
            <p:cNvSpPr txBox="1"/>
            <p:nvPr/>
          </p:nvSpPr>
          <p:spPr>
            <a:xfrm>
              <a:off x="4881995" y="2441749"/>
              <a:ext cx="2424336" cy="3170099"/>
            </a:xfrm>
            <a:prstGeom prst="rect">
              <a:avLst/>
            </a:prstGeom>
            <a:noFill/>
          </p:spPr>
          <p:txBody>
            <a:bodyPr wrap="square" rtlCol="0">
              <a:spAutoFit/>
            </a:bodyPr>
            <a:lstStyle/>
            <a:p>
              <a:pPr algn="ctr"/>
              <a:r>
                <a:rPr lang="en-US" sz="4000">
                  <a:solidFill>
                    <a:srgbClr val="34C1E8"/>
                  </a:solidFill>
                  <a:latin typeface="iCiel Brandon Text Bold" panose="020B0803020203060203" pitchFamily="34" charset="0"/>
                </a:rPr>
                <a:t>PHÂN</a:t>
              </a:r>
            </a:p>
            <a:p>
              <a:pPr algn="ctr"/>
              <a:r>
                <a:rPr lang="en-US" sz="4000">
                  <a:solidFill>
                    <a:srgbClr val="34C1E8"/>
                  </a:solidFill>
                  <a:latin typeface="iCiel Brandon Text Bold" panose="020B0803020203060203" pitchFamily="34" charset="0"/>
                </a:rPr>
                <a:t>TÍCH</a:t>
              </a:r>
            </a:p>
            <a:p>
              <a:pPr algn="ctr"/>
              <a:r>
                <a:rPr lang="en-US" sz="4000">
                  <a:solidFill>
                    <a:srgbClr val="34C1E8"/>
                  </a:solidFill>
                  <a:latin typeface="iCiel Brandon Text Bold" panose="020B0803020203060203" pitchFamily="34" charset="0"/>
                </a:rPr>
                <a:t>VÀ</a:t>
              </a:r>
            </a:p>
            <a:p>
              <a:pPr algn="ctr"/>
              <a:r>
                <a:rPr lang="en-US" sz="4000">
                  <a:solidFill>
                    <a:srgbClr val="34C1E8"/>
                  </a:solidFill>
                  <a:latin typeface="iCiel Brandon Text Bold" panose="020B0803020203060203" pitchFamily="34" charset="0"/>
                </a:rPr>
                <a:t>THIẾT</a:t>
              </a:r>
            </a:p>
            <a:p>
              <a:pPr algn="ctr"/>
              <a:r>
                <a:rPr lang="en-US" sz="4000">
                  <a:solidFill>
                    <a:srgbClr val="34C1E8"/>
                  </a:solidFill>
                  <a:latin typeface="iCiel Brandon Text Bold" panose="020B0803020203060203" pitchFamily="34" charset="0"/>
                </a:rPr>
                <a:t>KẾ</a:t>
              </a:r>
            </a:p>
          </p:txBody>
        </p:sp>
        <p:pic>
          <p:nvPicPr>
            <p:cNvPr id="41" name="Picture 8" descr="Transparency ">
              <a:extLst>
                <a:ext uri="{FF2B5EF4-FFF2-40B4-BE49-F238E27FC236}">
                  <a16:creationId xmlns:a16="http://schemas.microsoft.com/office/drawing/2014/main" id="{EA39A4E1-4E79-CF7B-63D9-B4D377ABA020}"/>
                </a:ext>
              </a:extLst>
            </p:cNvPr>
            <p:cNvPicPr>
              <a:picLocks noChangeAspect="1" noChangeArrowheads="1"/>
            </p:cNvPicPr>
            <p:nvPr/>
          </p:nvPicPr>
          <p:blipFill>
            <a:blip r:embed="rId7">
              <a:alphaModFix amt="7000"/>
              <a:extLst>
                <a:ext uri="{28A0092B-C50C-407E-A947-70E740481C1C}">
                  <a14:useLocalDpi xmlns:a14="http://schemas.microsoft.com/office/drawing/2010/main" val="0"/>
                </a:ext>
              </a:extLst>
            </a:blip>
            <a:srcRect/>
            <a:stretch>
              <a:fillRect/>
            </a:stretch>
          </p:blipFill>
          <p:spPr bwMode="auto">
            <a:xfrm>
              <a:off x="5060287" y="2749317"/>
              <a:ext cx="2020134" cy="2020134"/>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C908F809-AC73-038C-D717-B6DA534D9D4F}"/>
                </a:ext>
              </a:extLst>
            </p:cNvPr>
            <p:cNvSpPr txBox="1"/>
            <p:nvPr/>
          </p:nvSpPr>
          <p:spPr>
            <a:xfrm>
              <a:off x="5698633" y="1194169"/>
              <a:ext cx="896321" cy="1323439"/>
            </a:xfrm>
            <a:prstGeom prst="rect">
              <a:avLst/>
            </a:prstGeom>
            <a:noFill/>
          </p:spPr>
          <p:txBody>
            <a:bodyPr wrap="square" rtlCol="0">
              <a:spAutoFit/>
            </a:bodyPr>
            <a:lstStyle/>
            <a:p>
              <a:r>
                <a:rPr lang="en-US" sz="8000">
                  <a:solidFill>
                    <a:srgbClr val="34C1E8"/>
                  </a:solidFill>
                  <a:latin typeface="iCiel Brandon Text Bold" panose="020B0803020203060203" pitchFamily="34" charset="0"/>
                </a:rPr>
                <a:t>3</a:t>
              </a:r>
            </a:p>
          </p:txBody>
        </p:sp>
      </p:grpSp>
      <p:grpSp>
        <p:nvGrpSpPr>
          <p:cNvPr id="43" name="Group 42">
            <a:extLst>
              <a:ext uri="{FF2B5EF4-FFF2-40B4-BE49-F238E27FC236}">
                <a16:creationId xmlns:a16="http://schemas.microsoft.com/office/drawing/2014/main" id="{B7F6D72B-22A1-256E-A4E7-A2B77B85A93E}"/>
              </a:ext>
            </a:extLst>
          </p:cNvPr>
          <p:cNvGrpSpPr/>
          <p:nvPr/>
        </p:nvGrpSpPr>
        <p:grpSpPr>
          <a:xfrm>
            <a:off x="7198952" y="-8176353"/>
            <a:ext cx="2469976" cy="7282634"/>
            <a:chOff x="7225500" y="0"/>
            <a:chExt cx="2469976" cy="7282634"/>
          </a:xfrm>
        </p:grpSpPr>
        <p:sp>
          <p:nvSpPr>
            <p:cNvPr id="44" name="Rectangle 43">
              <a:extLst>
                <a:ext uri="{FF2B5EF4-FFF2-40B4-BE49-F238E27FC236}">
                  <a16:creationId xmlns:a16="http://schemas.microsoft.com/office/drawing/2014/main" id="{2DFD71B5-5152-946E-27C2-6528742AA1C5}"/>
                </a:ext>
              </a:extLst>
            </p:cNvPr>
            <p:cNvSpPr/>
            <p:nvPr/>
          </p:nvSpPr>
          <p:spPr>
            <a:xfrm>
              <a:off x="7247463" y="0"/>
              <a:ext cx="2421465" cy="6858000"/>
            </a:xfrm>
            <a:prstGeom prst="rect">
              <a:avLst/>
            </a:prstGeom>
            <a:solidFill>
              <a:srgbClr val="92DFF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5" name="Picture 12" descr="Check list ">
              <a:extLst>
                <a:ext uri="{FF2B5EF4-FFF2-40B4-BE49-F238E27FC236}">
                  <a16:creationId xmlns:a16="http://schemas.microsoft.com/office/drawing/2014/main" id="{FE334CBB-5900-6CF7-9755-05B05A731F2A}"/>
                </a:ext>
              </a:extLst>
            </p:cNvPr>
            <p:cNvPicPr>
              <a:picLocks noChangeAspect="1" noChangeArrowheads="1"/>
            </p:cNvPicPr>
            <p:nvPr/>
          </p:nvPicPr>
          <p:blipFill>
            <a:blip r:embed="rId8">
              <a:alphaModFix amt="14000"/>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20689996">
              <a:off x="7759595" y="5574205"/>
              <a:ext cx="1708429" cy="1708429"/>
            </a:xfrm>
            <a:prstGeom prst="rect">
              <a:avLst/>
            </a:prstGeom>
            <a:noFill/>
            <a:extLst>
              <a:ext uri="{909E8E84-426E-40DD-AFC4-6F175D3DCCD1}">
                <a14:hiddenFill xmlns:a14="http://schemas.microsoft.com/office/drawing/2010/main">
                  <a:solidFill>
                    <a:srgbClr val="FFFFFF"/>
                  </a:solidFill>
                </a14:hiddenFill>
              </a:ext>
            </a:extLst>
          </p:spPr>
        </p:pic>
        <p:sp>
          <p:nvSpPr>
            <p:cNvPr id="46" name="TextBox 45">
              <a:extLst>
                <a:ext uri="{FF2B5EF4-FFF2-40B4-BE49-F238E27FC236}">
                  <a16:creationId xmlns:a16="http://schemas.microsoft.com/office/drawing/2014/main" id="{EB5D80E4-85B5-B439-7A65-1EEB6CC1C35B}"/>
                </a:ext>
              </a:extLst>
            </p:cNvPr>
            <p:cNvSpPr txBox="1"/>
            <p:nvPr/>
          </p:nvSpPr>
          <p:spPr>
            <a:xfrm>
              <a:off x="7225500" y="2441749"/>
              <a:ext cx="2469976" cy="3046988"/>
            </a:xfrm>
            <a:prstGeom prst="rect">
              <a:avLst/>
            </a:prstGeom>
            <a:noFill/>
          </p:spPr>
          <p:txBody>
            <a:bodyPr wrap="square" rtlCol="0">
              <a:spAutoFit/>
            </a:bodyPr>
            <a:lstStyle/>
            <a:p>
              <a:pPr algn="ctr"/>
              <a:r>
                <a:rPr lang="en-US" sz="4800">
                  <a:solidFill>
                    <a:schemeClr val="bg1"/>
                  </a:solidFill>
                  <a:latin typeface="iCiel Brandon Text Bold" panose="020B0803020203060203" pitchFamily="34" charset="0"/>
                </a:rPr>
                <a:t>ĐÁNH </a:t>
              </a:r>
            </a:p>
            <a:p>
              <a:pPr algn="ctr"/>
              <a:r>
                <a:rPr lang="en-US" sz="4800">
                  <a:solidFill>
                    <a:schemeClr val="bg1"/>
                  </a:solidFill>
                  <a:latin typeface="iCiel Brandon Text Bold" panose="020B0803020203060203" pitchFamily="34" charset="0"/>
                </a:rPr>
                <a:t>GIÁ</a:t>
              </a:r>
            </a:p>
            <a:p>
              <a:pPr algn="ctr"/>
              <a:r>
                <a:rPr lang="en-US" sz="4800">
                  <a:solidFill>
                    <a:schemeClr val="bg1"/>
                  </a:solidFill>
                  <a:latin typeface="iCiel Brandon Text Bold" panose="020B0803020203060203" pitchFamily="34" charset="0"/>
                </a:rPr>
                <a:t>KIỂM</a:t>
              </a:r>
            </a:p>
            <a:p>
              <a:pPr algn="ctr"/>
              <a:r>
                <a:rPr lang="en-US" sz="4800">
                  <a:solidFill>
                    <a:schemeClr val="bg1"/>
                  </a:solidFill>
                  <a:latin typeface="iCiel Brandon Text Bold" panose="020B0803020203060203" pitchFamily="34" charset="0"/>
                </a:rPr>
                <a:t>THỬ</a:t>
              </a:r>
            </a:p>
          </p:txBody>
        </p:sp>
        <p:sp>
          <p:nvSpPr>
            <p:cNvPr id="47" name="TextBox 46">
              <a:extLst>
                <a:ext uri="{FF2B5EF4-FFF2-40B4-BE49-F238E27FC236}">
                  <a16:creationId xmlns:a16="http://schemas.microsoft.com/office/drawing/2014/main" id="{7D89364C-DDAE-BB59-2226-5AE388985952}"/>
                </a:ext>
              </a:extLst>
            </p:cNvPr>
            <p:cNvSpPr txBox="1"/>
            <p:nvPr/>
          </p:nvSpPr>
          <p:spPr>
            <a:xfrm>
              <a:off x="7997111" y="1194950"/>
              <a:ext cx="812232" cy="1323439"/>
            </a:xfrm>
            <a:prstGeom prst="rect">
              <a:avLst/>
            </a:prstGeom>
            <a:noFill/>
          </p:spPr>
          <p:txBody>
            <a:bodyPr wrap="square" rtlCol="0">
              <a:spAutoFit/>
            </a:bodyPr>
            <a:lstStyle/>
            <a:p>
              <a:r>
                <a:rPr lang="en-US" sz="8000">
                  <a:solidFill>
                    <a:srgbClr val="F5FCFF"/>
                  </a:solidFill>
                  <a:latin typeface="iCiel Brandon Text Bold" panose="020B0803020203060203" pitchFamily="34" charset="0"/>
                </a:rPr>
                <a:t>4</a:t>
              </a:r>
            </a:p>
          </p:txBody>
        </p:sp>
      </p:grpSp>
      <p:grpSp>
        <p:nvGrpSpPr>
          <p:cNvPr id="48" name="Group 47">
            <a:extLst>
              <a:ext uri="{FF2B5EF4-FFF2-40B4-BE49-F238E27FC236}">
                <a16:creationId xmlns:a16="http://schemas.microsoft.com/office/drawing/2014/main" id="{2AAB2CE7-A7D9-6B7A-CFB2-BF6644DB16A1}"/>
              </a:ext>
            </a:extLst>
          </p:cNvPr>
          <p:cNvGrpSpPr/>
          <p:nvPr/>
        </p:nvGrpSpPr>
        <p:grpSpPr>
          <a:xfrm>
            <a:off x="9570254" y="9666148"/>
            <a:ext cx="2523072" cy="6858000"/>
            <a:chOff x="9668928" y="0"/>
            <a:chExt cx="2523072" cy="6858000"/>
          </a:xfrm>
        </p:grpSpPr>
        <p:sp>
          <p:nvSpPr>
            <p:cNvPr id="49" name="Rectangle 48">
              <a:extLst>
                <a:ext uri="{FF2B5EF4-FFF2-40B4-BE49-F238E27FC236}">
                  <a16:creationId xmlns:a16="http://schemas.microsoft.com/office/drawing/2014/main" id="{756C572A-0C1B-F258-6949-CA77A0C3262D}"/>
                </a:ext>
              </a:extLst>
            </p:cNvPr>
            <p:cNvSpPr/>
            <p:nvPr/>
          </p:nvSpPr>
          <p:spPr>
            <a:xfrm>
              <a:off x="9668928" y="0"/>
              <a:ext cx="2523072" cy="6858000"/>
            </a:xfrm>
            <a:prstGeom prst="rect">
              <a:avLst/>
            </a:prstGeom>
            <a:solidFill>
              <a:srgbClr val="F5F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5FCFF"/>
                </a:solidFill>
              </a:endParaRPr>
            </a:p>
          </p:txBody>
        </p:sp>
        <p:pic>
          <p:nvPicPr>
            <p:cNvPr id="50" name="Picture 16" descr="Exam ">
              <a:extLst>
                <a:ext uri="{FF2B5EF4-FFF2-40B4-BE49-F238E27FC236}">
                  <a16:creationId xmlns:a16="http://schemas.microsoft.com/office/drawing/2014/main" id="{D3E0C5A3-FD33-796D-6B53-82275CD92BDC}"/>
                </a:ext>
              </a:extLst>
            </p:cNvPr>
            <p:cNvPicPr>
              <a:picLocks noChangeAspect="1" noChangeArrowheads="1"/>
            </p:cNvPicPr>
            <p:nvPr/>
          </p:nvPicPr>
          <p:blipFill>
            <a:blip r:embed="rId9">
              <a:duotone>
                <a:schemeClr val="accent5">
                  <a:shade val="45000"/>
                  <a:satMod val="135000"/>
                </a:schemeClr>
                <a:prstClr val="white"/>
              </a:duotone>
              <a:alphaModFix amt="20000"/>
              <a:extLst>
                <a:ext uri="{28A0092B-C50C-407E-A947-70E740481C1C}">
                  <a14:useLocalDpi xmlns:a14="http://schemas.microsoft.com/office/drawing/2010/main" val="0"/>
                </a:ext>
              </a:extLst>
            </a:blip>
            <a:srcRect/>
            <a:stretch>
              <a:fillRect/>
            </a:stretch>
          </p:blipFill>
          <p:spPr bwMode="auto">
            <a:xfrm>
              <a:off x="10171460" y="4557748"/>
              <a:ext cx="1645445" cy="1645445"/>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AEEEC4E3-8CD5-B6EA-DE04-B551090D846E}"/>
                </a:ext>
              </a:extLst>
            </p:cNvPr>
            <p:cNvSpPr txBox="1"/>
            <p:nvPr/>
          </p:nvSpPr>
          <p:spPr>
            <a:xfrm>
              <a:off x="9869832" y="2517607"/>
              <a:ext cx="2248702" cy="1938992"/>
            </a:xfrm>
            <a:prstGeom prst="rect">
              <a:avLst/>
            </a:prstGeom>
            <a:noFill/>
          </p:spPr>
          <p:txBody>
            <a:bodyPr wrap="square" rtlCol="0">
              <a:spAutoFit/>
            </a:bodyPr>
            <a:lstStyle/>
            <a:p>
              <a:pPr algn="ctr"/>
              <a:r>
                <a:rPr lang="en-US" sz="6000">
                  <a:solidFill>
                    <a:srgbClr val="34C1E8"/>
                  </a:solidFill>
                  <a:latin typeface="iCiel Brandon Text Bold" panose="020B0803020203060203" pitchFamily="34" charset="0"/>
                </a:rPr>
                <a:t>KẾT LUẬN</a:t>
              </a:r>
            </a:p>
          </p:txBody>
        </p:sp>
        <p:sp>
          <p:nvSpPr>
            <p:cNvPr id="52" name="TextBox 51">
              <a:extLst>
                <a:ext uri="{FF2B5EF4-FFF2-40B4-BE49-F238E27FC236}">
                  <a16:creationId xmlns:a16="http://schemas.microsoft.com/office/drawing/2014/main" id="{FC207098-C904-B987-DF4E-1D653348A12A}"/>
                </a:ext>
              </a:extLst>
            </p:cNvPr>
            <p:cNvSpPr txBox="1"/>
            <p:nvPr/>
          </p:nvSpPr>
          <p:spPr>
            <a:xfrm>
              <a:off x="10588067" y="1194168"/>
              <a:ext cx="812232" cy="1323439"/>
            </a:xfrm>
            <a:prstGeom prst="rect">
              <a:avLst/>
            </a:prstGeom>
            <a:noFill/>
          </p:spPr>
          <p:txBody>
            <a:bodyPr wrap="square" rtlCol="0">
              <a:spAutoFit/>
            </a:bodyPr>
            <a:lstStyle/>
            <a:p>
              <a:r>
                <a:rPr lang="en-US" sz="8000">
                  <a:solidFill>
                    <a:srgbClr val="34C1E8"/>
                  </a:solidFill>
                  <a:latin typeface="iCiel Brandon Text Bold" panose="020B0803020203060203" pitchFamily="34" charset="0"/>
                </a:rPr>
                <a:t>5</a:t>
              </a:r>
            </a:p>
          </p:txBody>
        </p:sp>
      </p:grpSp>
      <p:pic>
        <p:nvPicPr>
          <p:cNvPr id="1028" name="Picture 4" descr="Square ">
            <a:extLst>
              <a:ext uri="{FF2B5EF4-FFF2-40B4-BE49-F238E27FC236}">
                <a16:creationId xmlns:a16="http://schemas.microsoft.com/office/drawing/2014/main" id="{7F92CD27-4293-909D-2BC8-B8F70D839FE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rot="20458969">
            <a:off x="-289007" y="3968989"/>
            <a:ext cx="1219200" cy="1219200"/>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032" name="Picture 8" descr="Unity ">
            <a:extLst>
              <a:ext uri="{FF2B5EF4-FFF2-40B4-BE49-F238E27FC236}">
                <a16:creationId xmlns:a16="http://schemas.microsoft.com/office/drawing/2014/main" id="{618A620D-D471-9F65-8822-7278A0D5FB7B}"/>
              </a:ext>
            </a:extLst>
          </p:cNvPr>
          <p:cNvPicPr>
            <a:picLocks noChangeAspect="1" noChangeArrowheads="1"/>
          </p:cNvPicPr>
          <p:nvPr/>
        </p:nvPicPr>
        <p:blipFill>
          <a:blip r:embed="rId11">
            <a:alphaModFix amt="20000"/>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720156" y="5577454"/>
            <a:ext cx="751687" cy="751687"/>
          </a:xfrm>
          <a:prstGeom prst="rect">
            <a:avLst/>
          </a:prstGeom>
          <a:extLst>
            <a:ext uri="{909E8E84-426E-40DD-AFC4-6F175D3DCCD1}">
              <a14:hiddenFill xmlns:a14="http://schemas.microsoft.com/office/drawing/2010/main">
                <a:solidFill>
                  <a:srgbClr val="FFFFFF"/>
                </a:solidFill>
              </a14:hiddenFill>
            </a:ext>
          </a:extLst>
        </p:spPr>
      </p:pic>
      <p:pic>
        <p:nvPicPr>
          <p:cNvPr id="1034" name="Picture 10" descr="Tetris ">
            <a:extLst>
              <a:ext uri="{FF2B5EF4-FFF2-40B4-BE49-F238E27FC236}">
                <a16:creationId xmlns:a16="http://schemas.microsoft.com/office/drawing/2014/main" id="{58DAC1E1-160E-FC6B-A17E-EA357DA8CB84}"/>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rot="1217853">
            <a:off x="11115090" y="-415212"/>
            <a:ext cx="1687432" cy="1687432"/>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4" descr="Square ">
            <a:extLst>
              <a:ext uri="{FF2B5EF4-FFF2-40B4-BE49-F238E27FC236}">
                <a16:creationId xmlns:a16="http://schemas.microsoft.com/office/drawing/2014/main" id="{C0FF555C-15FA-5E0E-E32E-EBF0C330EE1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rot="2500684">
            <a:off x="11459218" y="2588799"/>
            <a:ext cx="494296" cy="494296"/>
          </a:xfrm>
          <a:prstGeom prst="rect">
            <a:avLst/>
          </a:prstGeom>
          <a:noFill/>
          <a:effectLst>
            <a:outerShdw blurRad="50800" dist="38100" dir="8100000" algn="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23250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Group 31">
            <a:extLst>
              <a:ext uri="{FF2B5EF4-FFF2-40B4-BE49-F238E27FC236}">
                <a16:creationId xmlns:a16="http://schemas.microsoft.com/office/drawing/2014/main" id="{C2ED9A7E-9D69-66FF-FDCD-FAAB431F329C}"/>
              </a:ext>
            </a:extLst>
          </p:cNvPr>
          <p:cNvGrpSpPr/>
          <p:nvPr/>
        </p:nvGrpSpPr>
        <p:grpSpPr>
          <a:xfrm>
            <a:off x="2385471" y="0"/>
            <a:ext cx="2440527" cy="6858000"/>
            <a:chOff x="2385471" y="0"/>
            <a:chExt cx="2440527" cy="6858000"/>
          </a:xfrm>
        </p:grpSpPr>
        <p:sp>
          <p:nvSpPr>
            <p:cNvPr id="7" name="Rectangle 6">
              <a:extLst>
                <a:ext uri="{FF2B5EF4-FFF2-40B4-BE49-F238E27FC236}">
                  <a16:creationId xmlns:a16="http://schemas.microsoft.com/office/drawing/2014/main" id="{83CA7BE3-DF7A-C1CD-9412-669CFCBE3829}"/>
                </a:ext>
              </a:extLst>
            </p:cNvPr>
            <p:cNvSpPr/>
            <p:nvPr/>
          </p:nvSpPr>
          <p:spPr>
            <a:xfrm>
              <a:off x="2404533" y="0"/>
              <a:ext cx="2421465" cy="6858000"/>
            </a:xfrm>
            <a:prstGeom prst="rect">
              <a:avLst/>
            </a:prstGeom>
            <a:solidFill>
              <a:srgbClr val="9FE2F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A4DCAD42-B39F-77A0-D7BC-802CED5FEB60}"/>
                </a:ext>
              </a:extLst>
            </p:cNvPr>
            <p:cNvSpPr txBox="1"/>
            <p:nvPr/>
          </p:nvSpPr>
          <p:spPr>
            <a:xfrm>
              <a:off x="3287568" y="1194433"/>
              <a:ext cx="896321" cy="1323439"/>
            </a:xfrm>
            <a:prstGeom prst="rect">
              <a:avLst/>
            </a:prstGeom>
            <a:noFill/>
          </p:spPr>
          <p:txBody>
            <a:bodyPr wrap="square" rtlCol="0">
              <a:spAutoFit/>
            </a:bodyPr>
            <a:lstStyle/>
            <a:p>
              <a:r>
                <a:rPr lang="en-US" sz="8000">
                  <a:solidFill>
                    <a:schemeClr val="bg1"/>
                  </a:solidFill>
                  <a:latin typeface="iCiel Brandon Text Bold" panose="020B0803020203060203" pitchFamily="34" charset="0"/>
                </a:rPr>
                <a:t>2</a:t>
              </a:r>
            </a:p>
          </p:txBody>
        </p:sp>
        <p:sp>
          <p:nvSpPr>
            <p:cNvPr id="21" name="TextBox 20">
              <a:extLst>
                <a:ext uri="{FF2B5EF4-FFF2-40B4-BE49-F238E27FC236}">
                  <a16:creationId xmlns:a16="http://schemas.microsoft.com/office/drawing/2014/main" id="{A4236104-0B0C-EF9A-A8D4-61029D7143CF}"/>
                </a:ext>
              </a:extLst>
            </p:cNvPr>
            <p:cNvSpPr txBox="1"/>
            <p:nvPr/>
          </p:nvSpPr>
          <p:spPr>
            <a:xfrm>
              <a:off x="2385471" y="2441749"/>
              <a:ext cx="2424336" cy="1938992"/>
            </a:xfrm>
            <a:prstGeom prst="rect">
              <a:avLst/>
            </a:prstGeom>
            <a:noFill/>
          </p:spPr>
          <p:txBody>
            <a:bodyPr wrap="square" rtlCol="0">
              <a:spAutoFit/>
            </a:bodyPr>
            <a:lstStyle/>
            <a:p>
              <a:pPr algn="ctr"/>
              <a:r>
                <a:rPr lang="en-US" sz="4000">
                  <a:solidFill>
                    <a:schemeClr val="bg1"/>
                  </a:solidFill>
                  <a:latin typeface="iCiel Brandon Text Bold" panose="020B0803020203060203" pitchFamily="34" charset="0"/>
                </a:rPr>
                <a:t>CƠ SỞ</a:t>
              </a:r>
            </a:p>
            <a:p>
              <a:pPr algn="ctr"/>
              <a:r>
                <a:rPr lang="en-US" sz="4000">
                  <a:solidFill>
                    <a:schemeClr val="bg1"/>
                  </a:solidFill>
                  <a:latin typeface="iCiel Brandon Text Bold" panose="020B0803020203060203" pitchFamily="34" charset="0"/>
                </a:rPr>
                <a:t>LÝ THUYẾT</a:t>
              </a:r>
            </a:p>
          </p:txBody>
        </p:sp>
        <p:pic>
          <p:nvPicPr>
            <p:cNvPr id="2050" name="Picture 2" descr="Html ">
              <a:extLst>
                <a:ext uri="{FF2B5EF4-FFF2-40B4-BE49-F238E27FC236}">
                  <a16:creationId xmlns:a16="http://schemas.microsoft.com/office/drawing/2014/main" id="{F8C7076A-7E7B-8234-A29C-1E0EB0DC3604}"/>
                </a:ext>
              </a:extLst>
            </p:cNvPr>
            <p:cNvPicPr>
              <a:picLocks noChangeAspect="1" noChangeArrowheads="1"/>
            </p:cNvPicPr>
            <p:nvPr/>
          </p:nvPicPr>
          <p:blipFill>
            <a:blip r:embed="rId2">
              <a:alphaModFix amt="12000"/>
              <a:duotone>
                <a:schemeClr val="accent5">
                  <a:shade val="45000"/>
                  <a:satMod val="135000"/>
                </a:schemeClr>
                <a:prstClr val="white"/>
              </a:duotone>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rot="1140359">
              <a:off x="3685477" y="5800151"/>
              <a:ext cx="781749" cy="781749"/>
            </a:xfrm>
            <a:prstGeom prst="rect">
              <a:avLst/>
            </a:prstGeom>
            <a:noFill/>
          </p:spPr>
        </p:pic>
        <p:pic>
          <p:nvPicPr>
            <p:cNvPr id="2052" name="Picture 4" descr="Css 3 ">
              <a:extLst>
                <a:ext uri="{FF2B5EF4-FFF2-40B4-BE49-F238E27FC236}">
                  <a16:creationId xmlns:a16="http://schemas.microsoft.com/office/drawing/2014/main" id="{BA72EED0-3E72-0DE4-5FFC-A69112A9049E}"/>
                </a:ext>
              </a:extLst>
            </p:cNvPr>
            <p:cNvPicPr>
              <a:picLocks noChangeAspect="1" noChangeArrowheads="1"/>
            </p:cNvPicPr>
            <p:nvPr/>
          </p:nvPicPr>
          <p:blipFill>
            <a:blip r:embed="rId4">
              <a:alphaModFix amt="23000"/>
              <a:extLst>
                <a:ext uri="{28A0092B-C50C-407E-A947-70E740481C1C}">
                  <a14:useLocalDpi xmlns:a14="http://schemas.microsoft.com/office/drawing/2010/main" val="0"/>
                </a:ext>
              </a:extLst>
            </a:blip>
            <a:srcRect/>
            <a:stretch>
              <a:fillRect/>
            </a:stretch>
          </p:blipFill>
          <p:spPr bwMode="auto">
            <a:xfrm rot="20700000">
              <a:off x="2766613" y="4684369"/>
              <a:ext cx="641264" cy="64126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3" name="Group 32">
            <a:extLst>
              <a:ext uri="{FF2B5EF4-FFF2-40B4-BE49-F238E27FC236}">
                <a16:creationId xmlns:a16="http://schemas.microsoft.com/office/drawing/2014/main" id="{6E861B6F-4D16-10E0-ED54-F7FC7AC45A00}"/>
              </a:ext>
            </a:extLst>
          </p:cNvPr>
          <p:cNvGrpSpPr/>
          <p:nvPr/>
        </p:nvGrpSpPr>
        <p:grpSpPr>
          <a:xfrm>
            <a:off x="4825998" y="0"/>
            <a:ext cx="2480333" cy="6858000"/>
            <a:chOff x="4825998" y="0"/>
            <a:chExt cx="2480333" cy="6858000"/>
          </a:xfrm>
        </p:grpSpPr>
        <p:sp>
          <p:nvSpPr>
            <p:cNvPr id="8" name="Rectangle 7">
              <a:extLst>
                <a:ext uri="{FF2B5EF4-FFF2-40B4-BE49-F238E27FC236}">
                  <a16:creationId xmlns:a16="http://schemas.microsoft.com/office/drawing/2014/main" id="{4156961F-1523-8CDD-60BE-C3651D71357B}"/>
                </a:ext>
              </a:extLst>
            </p:cNvPr>
            <p:cNvSpPr/>
            <p:nvPr/>
          </p:nvSpPr>
          <p:spPr>
            <a:xfrm>
              <a:off x="4825998" y="0"/>
              <a:ext cx="2421465" cy="6858000"/>
            </a:xfrm>
            <a:prstGeom prst="rect">
              <a:avLst/>
            </a:prstGeom>
            <a:solidFill>
              <a:srgbClr val="F5F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EB024C01-A335-3387-CF90-9847D8407AA0}"/>
                </a:ext>
              </a:extLst>
            </p:cNvPr>
            <p:cNvSpPr txBox="1"/>
            <p:nvPr/>
          </p:nvSpPr>
          <p:spPr>
            <a:xfrm>
              <a:off x="4881995" y="2441749"/>
              <a:ext cx="2424336" cy="3170099"/>
            </a:xfrm>
            <a:prstGeom prst="rect">
              <a:avLst/>
            </a:prstGeom>
            <a:noFill/>
          </p:spPr>
          <p:txBody>
            <a:bodyPr wrap="square" rtlCol="0">
              <a:spAutoFit/>
            </a:bodyPr>
            <a:lstStyle/>
            <a:p>
              <a:pPr algn="ctr"/>
              <a:r>
                <a:rPr lang="en-US" sz="4000">
                  <a:solidFill>
                    <a:srgbClr val="34C1E8"/>
                  </a:solidFill>
                  <a:latin typeface="iCiel Brandon Text Bold" panose="020B0803020203060203" pitchFamily="34" charset="0"/>
                </a:rPr>
                <a:t>PHÂN</a:t>
              </a:r>
            </a:p>
            <a:p>
              <a:pPr algn="ctr"/>
              <a:r>
                <a:rPr lang="en-US" sz="4000">
                  <a:solidFill>
                    <a:srgbClr val="34C1E8"/>
                  </a:solidFill>
                  <a:latin typeface="iCiel Brandon Text Bold" panose="020B0803020203060203" pitchFamily="34" charset="0"/>
                </a:rPr>
                <a:t>TÍCH</a:t>
              </a:r>
            </a:p>
            <a:p>
              <a:pPr algn="ctr"/>
              <a:r>
                <a:rPr lang="en-US" sz="4000">
                  <a:solidFill>
                    <a:srgbClr val="34C1E8"/>
                  </a:solidFill>
                  <a:latin typeface="iCiel Brandon Text Bold" panose="020B0803020203060203" pitchFamily="34" charset="0"/>
                </a:rPr>
                <a:t>VÀ</a:t>
              </a:r>
            </a:p>
            <a:p>
              <a:pPr algn="ctr"/>
              <a:r>
                <a:rPr lang="en-US" sz="4000">
                  <a:solidFill>
                    <a:srgbClr val="34C1E8"/>
                  </a:solidFill>
                  <a:latin typeface="iCiel Brandon Text Bold" panose="020B0803020203060203" pitchFamily="34" charset="0"/>
                </a:rPr>
                <a:t>THIẾT</a:t>
              </a:r>
            </a:p>
            <a:p>
              <a:pPr algn="ctr"/>
              <a:r>
                <a:rPr lang="en-US" sz="4000">
                  <a:solidFill>
                    <a:srgbClr val="34C1E8"/>
                  </a:solidFill>
                  <a:latin typeface="iCiel Brandon Text Bold" panose="020B0803020203060203" pitchFamily="34" charset="0"/>
                </a:rPr>
                <a:t>KẾ</a:t>
              </a:r>
            </a:p>
          </p:txBody>
        </p:sp>
        <p:pic>
          <p:nvPicPr>
            <p:cNvPr id="2056" name="Picture 8" descr="Transparency ">
              <a:extLst>
                <a:ext uri="{FF2B5EF4-FFF2-40B4-BE49-F238E27FC236}">
                  <a16:creationId xmlns:a16="http://schemas.microsoft.com/office/drawing/2014/main" id="{1449DC27-0C09-5C7E-6B63-0660DD4EBEBE}"/>
                </a:ext>
              </a:extLst>
            </p:cNvPr>
            <p:cNvPicPr>
              <a:picLocks noChangeAspect="1" noChangeArrowheads="1"/>
            </p:cNvPicPr>
            <p:nvPr/>
          </p:nvPicPr>
          <p:blipFill>
            <a:blip r:embed="rId5">
              <a:alphaModFix amt="7000"/>
              <a:extLst>
                <a:ext uri="{28A0092B-C50C-407E-A947-70E740481C1C}">
                  <a14:useLocalDpi xmlns:a14="http://schemas.microsoft.com/office/drawing/2010/main" val="0"/>
                </a:ext>
              </a:extLst>
            </a:blip>
            <a:srcRect/>
            <a:stretch>
              <a:fillRect/>
            </a:stretch>
          </p:blipFill>
          <p:spPr bwMode="auto">
            <a:xfrm>
              <a:off x="5060287" y="2749317"/>
              <a:ext cx="2020134" cy="2020134"/>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15FCF630-F926-DC23-E7E0-0AB92D06DF85}"/>
                </a:ext>
              </a:extLst>
            </p:cNvPr>
            <p:cNvSpPr txBox="1"/>
            <p:nvPr/>
          </p:nvSpPr>
          <p:spPr>
            <a:xfrm>
              <a:off x="5698633" y="1194169"/>
              <a:ext cx="896321" cy="1323439"/>
            </a:xfrm>
            <a:prstGeom prst="rect">
              <a:avLst/>
            </a:prstGeom>
            <a:noFill/>
          </p:spPr>
          <p:txBody>
            <a:bodyPr wrap="square" rtlCol="0">
              <a:spAutoFit/>
            </a:bodyPr>
            <a:lstStyle/>
            <a:p>
              <a:r>
                <a:rPr lang="en-US" sz="8000">
                  <a:solidFill>
                    <a:srgbClr val="34C1E8"/>
                  </a:solidFill>
                  <a:latin typeface="iCiel Brandon Text Bold" panose="020B0803020203060203" pitchFamily="34" charset="0"/>
                </a:rPr>
                <a:t>3</a:t>
              </a:r>
            </a:p>
          </p:txBody>
        </p:sp>
      </p:grpSp>
      <p:grpSp>
        <p:nvGrpSpPr>
          <p:cNvPr id="35" name="Group 34">
            <a:extLst>
              <a:ext uri="{FF2B5EF4-FFF2-40B4-BE49-F238E27FC236}">
                <a16:creationId xmlns:a16="http://schemas.microsoft.com/office/drawing/2014/main" id="{39A451FE-AA57-D507-0DCE-0FBEAA598A09}"/>
              </a:ext>
            </a:extLst>
          </p:cNvPr>
          <p:cNvGrpSpPr/>
          <p:nvPr/>
        </p:nvGrpSpPr>
        <p:grpSpPr>
          <a:xfrm>
            <a:off x="9668928" y="0"/>
            <a:ext cx="2523072" cy="6858000"/>
            <a:chOff x="9668928" y="0"/>
            <a:chExt cx="2523072" cy="6858000"/>
          </a:xfrm>
        </p:grpSpPr>
        <p:sp>
          <p:nvSpPr>
            <p:cNvPr id="10" name="Rectangle 9">
              <a:extLst>
                <a:ext uri="{FF2B5EF4-FFF2-40B4-BE49-F238E27FC236}">
                  <a16:creationId xmlns:a16="http://schemas.microsoft.com/office/drawing/2014/main" id="{510E728E-314F-5E85-DBE4-610AE6932E9F}"/>
                </a:ext>
              </a:extLst>
            </p:cNvPr>
            <p:cNvSpPr/>
            <p:nvPr/>
          </p:nvSpPr>
          <p:spPr>
            <a:xfrm>
              <a:off x="9668928" y="0"/>
              <a:ext cx="2523072" cy="6858000"/>
            </a:xfrm>
            <a:prstGeom prst="rect">
              <a:avLst/>
            </a:prstGeom>
            <a:solidFill>
              <a:srgbClr val="F5F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5FCFF"/>
                </a:solidFill>
              </a:endParaRPr>
            </a:p>
          </p:txBody>
        </p:sp>
        <p:pic>
          <p:nvPicPr>
            <p:cNvPr id="2064" name="Picture 16" descr="Exam ">
              <a:extLst>
                <a:ext uri="{FF2B5EF4-FFF2-40B4-BE49-F238E27FC236}">
                  <a16:creationId xmlns:a16="http://schemas.microsoft.com/office/drawing/2014/main" id="{D062308C-BFFB-FA86-2E04-007A0868A7CD}"/>
                </a:ext>
              </a:extLst>
            </p:cNvPr>
            <p:cNvPicPr>
              <a:picLocks noChangeAspect="1" noChangeArrowheads="1"/>
            </p:cNvPicPr>
            <p:nvPr/>
          </p:nvPicPr>
          <p:blipFill>
            <a:blip r:embed="rId6">
              <a:duotone>
                <a:schemeClr val="accent5">
                  <a:shade val="45000"/>
                  <a:satMod val="135000"/>
                </a:schemeClr>
                <a:prstClr val="white"/>
              </a:duotone>
              <a:alphaModFix amt="20000"/>
              <a:extLst>
                <a:ext uri="{28A0092B-C50C-407E-A947-70E740481C1C}">
                  <a14:useLocalDpi xmlns:a14="http://schemas.microsoft.com/office/drawing/2010/main" val="0"/>
                </a:ext>
              </a:extLst>
            </a:blip>
            <a:srcRect/>
            <a:stretch>
              <a:fillRect/>
            </a:stretch>
          </p:blipFill>
          <p:spPr bwMode="auto">
            <a:xfrm>
              <a:off x="10171460" y="4557748"/>
              <a:ext cx="1645445" cy="1645445"/>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F4FD026D-C030-6D4D-012B-803FFF30A3EE}"/>
                </a:ext>
              </a:extLst>
            </p:cNvPr>
            <p:cNvSpPr txBox="1"/>
            <p:nvPr/>
          </p:nvSpPr>
          <p:spPr>
            <a:xfrm>
              <a:off x="9869832" y="2517607"/>
              <a:ext cx="2248702" cy="1938992"/>
            </a:xfrm>
            <a:prstGeom prst="rect">
              <a:avLst/>
            </a:prstGeom>
            <a:noFill/>
          </p:spPr>
          <p:txBody>
            <a:bodyPr wrap="square" rtlCol="0">
              <a:spAutoFit/>
            </a:bodyPr>
            <a:lstStyle/>
            <a:p>
              <a:pPr algn="ctr"/>
              <a:r>
                <a:rPr lang="en-US" sz="6000">
                  <a:solidFill>
                    <a:srgbClr val="34C1E8"/>
                  </a:solidFill>
                  <a:latin typeface="iCiel Brandon Text Bold" panose="020B0803020203060203" pitchFamily="34" charset="0"/>
                </a:rPr>
                <a:t>KẾT LUẬN</a:t>
              </a:r>
            </a:p>
          </p:txBody>
        </p:sp>
        <p:sp>
          <p:nvSpPr>
            <p:cNvPr id="26" name="TextBox 25">
              <a:extLst>
                <a:ext uri="{FF2B5EF4-FFF2-40B4-BE49-F238E27FC236}">
                  <a16:creationId xmlns:a16="http://schemas.microsoft.com/office/drawing/2014/main" id="{DA85CB85-709A-6731-C493-36970D84E8C3}"/>
                </a:ext>
              </a:extLst>
            </p:cNvPr>
            <p:cNvSpPr txBox="1"/>
            <p:nvPr/>
          </p:nvSpPr>
          <p:spPr>
            <a:xfrm>
              <a:off x="10588067" y="1194168"/>
              <a:ext cx="812232" cy="1323439"/>
            </a:xfrm>
            <a:prstGeom prst="rect">
              <a:avLst/>
            </a:prstGeom>
            <a:noFill/>
          </p:spPr>
          <p:txBody>
            <a:bodyPr wrap="square" rtlCol="0">
              <a:spAutoFit/>
            </a:bodyPr>
            <a:lstStyle/>
            <a:p>
              <a:r>
                <a:rPr lang="en-US" sz="8000">
                  <a:solidFill>
                    <a:srgbClr val="34C1E8"/>
                  </a:solidFill>
                  <a:latin typeface="iCiel Brandon Text Bold" panose="020B0803020203060203" pitchFamily="34" charset="0"/>
                </a:rPr>
                <a:t>5</a:t>
              </a:r>
            </a:p>
          </p:txBody>
        </p:sp>
      </p:grpSp>
      <p:sp>
        <p:nvSpPr>
          <p:cNvPr id="4" name="Rectangle 3">
            <a:extLst>
              <a:ext uri="{FF2B5EF4-FFF2-40B4-BE49-F238E27FC236}">
                <a16:creationId xmlns:a16="http://schemas.microsoft.com/office/drawing/2014/main" id="{72E33767-6CA4-EC7B-CC6E-3EE1DEE2B377}"/>
              </a:ext>
            </a:extLst>
          </p:cNvPr>
          <p:cNvSpPr/>
          <p:nvPr/>
        </p:nvSpPr>
        <p:spPr>
          <a:xfrm>
            <a:off x="-26627" y="0"/>
            <a:ext cx="12218627" cy="6858000"/>
          </a:xfrm>
          <a:prstGeom prst="rect">
            <a:avLst/>
          </a:prstGeom>
          <a:solidFill>
            <a:srgbClr val="F5F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EE3A8B98-C1CF-C1B7-DA75-D5D349013463}"/>
              </a:ext>
            </a:extLst>
          </p:cNvPr>
          <p:cNvSpPr txBox="1"/>
          <p:nvPr/>
        </p:nvSpPr>
        <p:spPr>
          <a:xfrm>
            <a:off x="-74999" y="2576661"/>
            <a:ext cx="2469976" cy="1569660"/>
          </a:xfrm>
          <a:prstGeom prst="rect">
            <a:avLst/>
          </a:prstGeom>
          <a:noFill/>
        </p:spPr>
        <p:txBody>
          <a:bodyPr wrap="square" rtlCol="0">
            <a:spAutoFit/>
          </a:bodyPr>
          <a:lstStyle/>
          <a:p>
            <a:pPr algn="ctr"/>
            <a:r>
              <a:rPr lang="en-US" sz="4800">
                <a:solidFill>
                  <a:srgbClr val="34C1E8"/>
                </a:solidFill>
                <a:latin typeface="iCiel Brandon Text Bold" panose="020B0803020203060203" pitchFamily="34" charset="0"/>
              </a:rPr>
              <a:t>GIỚI THIỆU</a:t>
            </a:r>
          </a:p>
        </p:txBody>
      </p:sp>
      <p:sp>
        <p:nvSpPr>
          <p:cNvPr id="27" name="TextBox 26">
            <a:extLst>
              <a:ext uri="{FF2B5EF4-FFF2-40B4-BE49-F238E27FC236}">
                <a16:creationId xmlns:a16="http://schemas.microsoft.com/office/drawing/2014/main" id="{2F3E9C4C-3E46-A4A1-80D8-8910B3222AAA}"/>
              </a:ext>
            </a:extLst>
          </p:cNvPr>
          <p:cNvSpPr txBox="1"/>
          <p:nvPr/>
        </p:nvSpPr>
        <p:spPr>
          <a:xfrm>
            <a:off x="886354" y="1207236"/>
            <a:ext cx="896321" cy="1323439"/>
          </a:xfrm>
          <a:prstGeom prst="rect">
            <a:avLst/>
          </a:prstGeom>
          <a:noFill/>
        </p:spPr>
        <p:txBody>
          <a:bodyPr wrap="square" rtlCol="0">
            <a:spAutoFit/>
          </a:bodyPr>
          <a:lstStyle/>
          <a:p>
            <a:r>
              <a:rPr lang="en-US" sz="8000">
                <a:solidFill>
                  <a:srgbClr val="34C1E8"/>
                </a:solidFill>
                <a:latin typeface="iCiel Brandon Text Bold" panose="020B0803020203060203" pitchFamily="34" charset="0"/>
              </a:rPr>
              <a:t>1</a:t>
            </a:r>
          </a:p>
        </p:txBody>
      </p:sp>
      <p:grpSp>
        <p:nvGrpSpPr>
          <p:cNvPr id="45" name="Group 44">
            <a:extLst>
              <a:ext uri="{FF2B5EF4-FFF2-40B4-BE49-F238E27FC236}">
                <a16:creationId xmlns:a16="http://schemas.microsoft.com/office/drawing/2014/main" id="{F88489DB-A915-14C8-7039-1ABE5BC98628}"/>
              </a:ext>
            </a:extLst>
          </p:cNvPr>
          <p:cNvGrpSpPr/>
          <p:nvPr/>
        </p:nvGrpSpPr>
        <p:grpSpPr>
          <a:xfrm>
            <a:off x="-33164" y="0"/>
            <a:ext cx="2440527" cy="6858000"/>
            <a:chOff x="2385471" y="-7188889"/>
            <a:chExt cx="2440527" cy="6858000"/>
          </a:xfrm>
        </p:grpSpPr>
        <p:sp>
          <p:nvSpPr>
            <p:cNvPr id="41" name="Rectangle 40">
              <a:extLst>
                <a:ext uri="{FF2B5EF4-FFF2-40B4-BE49-F238E27FC236}">
                  <a16:creationId xmlns:a16="http://schemas.microsoft.com/office/drawing/2014/main" id="{1539F884-8D2E-82AC-BC16-B1112D576921}"/>
                </a:ext>
              </a:extLst>
            </p:cNvPr>
            <p:cNvSpPr/>
            <p:nvPr/>
          </p:nvSpPr>
          <p:spPr>
            <a:xfrm>
              <a:off x="2404533" y="-7188889"/>
              <a:ext cx="2421465" cy="6858000"/>
            </a:xfrm>
            <a:prstGeom prst="rect">
              <a:avLst/>
            </a:prstGeom>
            <a:solidFill>
              <a:srgbClr val="9FE2F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4F8ADE1C-524E-AA45-71AB-CF13045A6225}"/>
                </a:ext>
              </a:extLst>
            </p:cNvPr>
            <p:cNvSpPr txBox="1"/>
            <p:nvPr/>
          </p:nvSpPr>
          <p:spPr>
            <a:xfrm>
              <a:off x="3287568" y="-5994456"/>
              <a:ext cx="896321" cy="1323439"/>
            </a:xfrm>
            <a:prstGeom prst="rect">
              <a:avLst/>
            </a:prstGeom>
            <a:noFill/>
          </p:spPr>
          <p:txBody>
            <a:bodyPr wrap="square" rtlCol="0">
              <a:spAutoFit/>
            </a:bodyPr>
            <a:lstStyle/>
            <a:p>
              <a:r>
                <a:rPr lang="en-US" sz="8000">
                  <a:solidFill>
                    <a:schemeClr val="bg1"/>
                  </a:solidFill>
                  <a:latin typeface="iCiel Brandon Text Bold" panose="020B0803020203060203" pitchFamily="34" charset="0"/>
                </a:rPr>
                <a:t>2</a:t>
              </a:r>
            </a:p>
          </p:txBody>
        </p:sp>
        <p:sp>
          <p:nvSpPr>
            <p:cNvPr id="43" name="TextBox 42">
              <a:extLst>
                <a:ext uri="{FF2B5EF4-FFF2-40B4-BE49-F238E27FC236}">
                  <a16:creationId xmlns:a16="http://schemas.microsoft.com/office/drawing/2014/main" id="{4A68E9BB-AE81-016A-A60E-3B29F5B3C471}"/>
                </a:ext>
              </a:extLst>
            </p:cNvPr>
            <p:cNvSpPr txBox="1"/>
            <p:nvPr/>
          </p:nvSpPr>
          <p:spPr>
            <a:xfrm>
              <a:off x="2385471" y="-4747140"/>
              <a:ext cx="2424336" cy="1938992"/>
            </a:xfrm>
            <a:prstGeom prst="rect">
              <a:avLst/>
            </a:prstGeom>
            <a:noFill/>
          </p:spPr>
          <p:txBody>
            <a:bodyPr wrap="square" rtlCol="0">
              <a:spAutoFit/>
            </a:bodyPr>
            <a:lstStyle/>
            <a:p>
              <a:pPr algn="ctr"/>
              <a:r>
                <a:rPr lang="en-US" sz="4000">
                  <a:solidFill>
                    <a:schemeClr val="bg1"/>
                  </a:solidFill>
                  <a:latin typeface="iCiel Brandon Text Bold" panose="020B0803020203060203" pitchFamily="34" charset="0"/>
                </a:rPr>
                <a:t>CƠ SỞ</a:t>
              </a:r>
            </a:p>
            <a:p>
              <a:pPr algn="ctr"/>
              <a:r>
                <a:rPr lang="en-US" sz="4000">
                  <a:solidFill>
                    <a:schemeClr val="bg1"/>
                  </a:solidFill>
                  <a:latin typeface="iCiel Brandon Text Bold" panose="020B0803020203060203" pitchFamily="34" charset="0"/>
                </a:rPr>
                <a:t>LÝ THUYẾT</a:t>
              </a:r>
            </a:p>
          </p:txBody>
        </p:sp>
      </p:grpSp>
      <p:grpSp>
        <p:nvGrpSpPr>
          <p:cNvPr id="53" name="Group 52">
            <a:extLst>
              <a:ext uri="{FF2B5EF4-FFF2-40B4-BE49-F238E27FC236}">
                <a16:creationId xmlns:a16="http://schemas.microsoft.com/office/drawing/2014/main" id="{7F55521F-C5C9-E735-6864-8AE710ABDD1A}"/>
              </a:ext>
            </a:extLst>
          </p:cNvPr>
          <p:cNvGrpSpPr/>
          <p:nvPr/>
        </p:nvGrpSpPr>
        <p:grpSpPr>
          <a:xfrm>
            <a:off x="2746273" y="900439"/>
            <a:ext cx="4274104" cy="5787447"/>
            <a:chOff x="2746273" y="900439"/>
            <a:chExt cx="4274104" cy="5787447"/>
          </a:xfrm>
        </p:grpSpPr>
        <p:sp>
          <p:nvSpPr>
            <p:cNvPr id="13" name="Rectangle: Rounded Corners 12">
              <a:extLst>
                <a:ext uri="{FF2B5EF4-FFF2-40B4-BE49-F238E27FC236}">
                  <a16:creationId xmlns:a16="http://schemas.microsoft.com/office/drawing/2014/main" id="{D3A3135A-0600-2CA6-F2D1-EE2F7FA427CE}"/>
                </a:ext>
              </a:extLst>
            </p:cNvPr>
            <p:cNvSpPr/>
            <p:nvPr/>
          </p:nvSpPr>
          <p:spPr>
            <a:xfrm>
              <a:off x="2746273" y="900439"/>
              <a:ext cx="4027887" cy="5787447"/>
            </a:xfrm>
            <a:prstGeom prst="roundRect">
              <a:avLst>
                <a:gd name="adj" fmla="val 6421"/>
              </a:avLst>
            </a:prstGeom>
            <a:solidFill>
              <a:schemeClr val="bg1"/>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4E5C0E70-7098-06FA-3AB6-7A441984F3CE}"/>
                </a:ext>
              </a:extLst>
            </p:cNvPr>
            <p:cNvSpPr txBox="1"/>
            <p:nvPr/>
          </p:nvSpPr>
          <p:spPr>
            <a:xfrm>
              <a:off x="2894114" y="1018976"/>
              <a:ext cx="4126263" cy="3046988"/>
            </a:xfrm>
            <a:prstGeom prst="rect">
              <a:avLst/>
            </a:prstGeom>
            <a:noFill/>
          </p:spPr>
          <p:txBody>
            <a:bodyPr wrap="square" rtlCol="0">
              <a:spAutoFit/>
            </a:bodyPr>
            <a:lstStyle/>
            <a:p>
              <a:r>
                <a:rPr lang="en-US" sz="3200" kern="0">
                  <a:solidFill>
                    <a:srgbClr val="34C1E8"/>
                  </a:solidFill>
                  <a:latin typeface="iCiel Brandon Text Bold" panose="020B0803020203060203" pitchFamily="34" charset="0"/>
                  <a:ea typeface="Times New Roman" panose="02020603050405020304" pitchFamily="18" charset="0"/>
                </a:rPr>
                <a:t>Lưu đồ hoạt động (flowchart):</a:t>
              </a:r>
            </a:p>
            <a:p>
              <a:r>
                <a:rPr lang="en-US" sz="3200" kern="0">
                  <a:latin typeface="iCiel Brandon Text Bold" panose="020B0803020203060203" pitchFamily="34" charset="0"/>
                  <a:ea typeface="Times New Roman" panose="02020603050405020304" pitchFamily="18" charset="0"/>
                </a:rPr>
                <a:t>L</a:t>
              </a:r>
              <a:r>
                <a:rPr lang="vi-VN" sz="3200" kern="0">
                  <a:latin typeface="iCiel Brandon Text Bold" panose="020B0803020203060203" pitchFamily="34" charset="0"/>
                  <a:ea typeface="Times New Roman" panose="02020603050405020304" pitchFamily="18" charset="0"/>
                </a:rPr>
                <a:t>à một biểu đồ hình vẽ mô tả các bước cụ thể trong một quy trình hoặc hệ thống.</a:t>
              </a:r>
              <a:endParaRPr lang="en-US" sz="11500">
                <a:latin typeface="iCiel Brandon Text Bold" panose="020B0803020203060203" pitchFamily="34" charset="0"/>
              </a:endParaRPr>
            </a:p>
          </p:txBody>
        </p:sp>
      </p:grpSp>
      <p:sp>
        <p:nvSpPr>
          <p:cNvPr id="6" name="Rectangle: Rounded Corners 5">
            <a:extLst>
              <a:ext uri="{FF2B5EF4-FFF2-40B4-BE49-F238E27FC236}">
                <a16:creationId xmlns:a16="http://schemas.microsoft.com/office/drawing/2014/main" id="{D3942F6F-772B-8003-A41C-E35653DFB920}"/>
              </a:ext>
            </a:extLst>
          </p:cNvPr>
          <p:cNvSpPr/>
          <p:nvPr/>
        </p:nvSpPr>
        <p:spPr>
          <a:xfrm>
            <a:off x="2661880" y="-1220593"/>
            <a:ext cx="9288901" cy="811835"/>
          </a:xfrm>
          <a:prstGeom prst="roundRect">
            <a:avLst>
              <a:gd name="adj" fmla="val 30160"/>
            </a:avLst>
          </a:prstGeom>
          <a:solidFill>
            <a:schemeClr val="bg1"/>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a:solidFill>
                  <a:sysClr val="windowText" lastClr="000000"/>
                </a:solidFill>
                <a:latin typeface="iCiel Brandon Text Bold" panose="020B0803020203060203" pitchFamily="34" charset="0"/>
              </a:rPr>
              <a:t>Một số công cụ </a:t>
            </a:r>
          </a:p>
        </p:txBody>
      </p:sp>
      <p:grpSp>
        <p:nvGrpSpPr>
          <p:cNvPr id="2" name="Group 1">
            <a:extLst>
              <a:ext uri="{FF2B5EF4-FFF2-40B4-BE49-F238E27FC236}">
                <a16:creationId xmlns:a16="http://schemas.microsoft.com/office/drawing/2014/main" id="{812CF3C9-C93A-AB34-FD45-F18837B7A661}"/>
              </a:ext>
            </a:extLst>
          </p:cNvPr>
          <p:cNvGrpSpPr/>
          <p:nvPr/>
        </p:nvGrpSpPr>
        <p:grpSpPr>
          <a:xfrm>
            <a:off x="-144771" y="0"/>
            <a:ext cx="2625809" cy="6858000"/>
            <a:chOff x="-2754515" y="-209675"/>
            <a:chExt cx="2480333" cy="6858000"/>
          </a:xfrm>
        </p:grpSpPr>
        <p:sp>
          <p:nvSpPr>
            <p:cNvPr id="15" name="Rectangle 14">
              <a:extLst>
                <a:ext uri="{FF2B5EF4-FFF2-40B4-BE49-F238E27FC236}">
                  <a16:creationId xmlns:a16="http://schemas.microsoft.com/office/drawing/2014/main" id="{CAAE43FF-9C10-849E-436A-CD6791E868F3}"/>
                </a:ext>
              </a:extLst>
            </p:cNvPr>
            <p:cNvSpPr/>
            <p:nvPr/>
          </p:nvSpPr>
          <p:spPr>
            <a:xfrm>
              <a:off x="-2754515" y="-209675"/>
              <a:ext cx="2421465" cy="6858000"/>
            </a:xfrm>
            <a:prstGeom prst="rect">
              <a:avLst/>
            </a:prstGeom>
            <a:solidFill>
              <a:srgbClr val="F5F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8DD075CA-C87D-152A-AF3F-D1440B88BDE1}"/>
                </a:ext>
              </a:extLst>
            </p:cNvPr>
            <p:cNvSpPr txBox="1"/>
            <p:nvPr/>
          </p:nvSpPr>
          <p:spPr>
            <a:xfrm>
              <a:off x="-2698518" y="2232074"/>
              <a:ext cx="2424336" cy="3170099"/>
            </a:xfrm>
            <a:prstGeom prst="rect">
              <a:avLst/>
            </a:prstGeom>
            <a:noFill/>
          </p:spPr>
          <p:txBody>
            <a:bodyPr wrap="square" rtlCol="0">
              <a:spAutoFit/>
            </a:bodyPr>
            <a:lstStyle/>
            <a:p>
              <a:pPr algn="ctr"/>
              <a:r>
                <a:rPr lang="en-US" sz="4000">
                  <a:solidFill>
                    <a:srgbClr val="34C1E8"/>
                  </a:solidFill>
                  <a:latin typeface="iCiel Brandon Text Bold" panose="020B0803020203060203" pitchFamily="34" charset="0"/>
                </a:rPr>
                <a:t>PHÂN</a:t>
              </a:r>
            </a:p>
            <a:p>
              <a:pPr algn="ctr"/>
              <a:r>
                <a:rPr lang="en-US" sz="4000">
                  <a:solidFill>
                    <a:srgbClr val="34C1E8"/>
                  </a:solidFill>
                  <a:latin typeface="iCiel Brandon Text Bold" panose="020B0803020203060203" pitchFamily="34" charset="0"/>
                </a:rPr>
                <a:t>TÍCH</a:t>
              </a:r>
            </a:p>
            <a:p>
              <a:pPr algn="ctr"/>
              <a:r>
                <a:rPr lang="en-US" sz="4000">
                  <a:solidFill>
                    <a:srgbClr val="34C1E8"/>
                  </a:solidFill>
                  <a:latin typeface="iCiel Brandon Text Bold" panose="020B0803020203060203" pitchFamily="34" charset="0"/>
                </a:rPr>
                <a:t>VÀ</a:t>
              </a:r>
            </a:p>
            <a:p>
              <a:pPr algn="ctr"/>
              <a:r>
                <a:rPr lang="en-US" sz="4000">
                  <a:solidFill>
                    <a:srgbClr val="34C1E8"/>
                  </a:solidFill>
                  <a:latin typeface="iCiel Brandon Text Bold" panose="020B0803020203060203" pitchFamily="34" charset="0"/>
                </a:rPr>
                <a:t>THIẾT</a:t>
              </a:r>
            </a:p>
            <a:p>
              <a:pPr algn="ctr"/>
              <a:r>
                <a:rPr lang="en-US" sz="4000">
                  <a:solidFill>
                    <a:srgbClr val="34C1E8"/>
                  </a:solidFill>
                  <a:latin typeface="iCiel Brandon Text Bold" panose="020B0803020203060203" pitchFamily="34" charset="0"/>
                </a:rPr>
                <a:t>KẾ</a:t>
              </a:r>
            </a:p>
          </p:txBody>
        </p:sp>
        <p:pic>
          <p:nvPicPr>
            <p:cNvPr id="19" name="Picture 8" descr="Transparency ">
              <a:extLst>
                <a:ext uri="{FF2B5EF4-FFF2-40B4-BE49-F238E27FC236}">
                  <a16:creationId xmlns:a16="http://schemas.microsoft.com/office/drawing/2014/main" id="{FCE54B5A-1A1B-5BC3-8332-51FD7B072699}"/>
                </a:ext>
              </a:extLst>
            </p:cNvPr>
            <p:cNvPicPr>
              <a:picLocks noChangeAspect="1" noChangeArrowheads="1"/>
            </p:cNvPicPr>
            <p:nvPr/>
          </p:nvPicPr>
          <p:blipFill>
            <a:blip r:embed="rId5">
              <a:alphaModFix amt="7000"/>
              <a:extLst>
                <a:ext uri="{28A0092B-C50C-407E-A947-70E740481C1C}">
                  <a14:useLocalDpi xmlns:a14="http://schemas.microsoft.com/office/drawing/2010/main" val="0"/>
                </a:ext>
              </a:extLst>
            </a:blip>
            <a:srcRect/>
            <a:stretch>
              <a:fillRect/>
            </a:stretch>
          </p:blipFill>
          <p:spPr bwMode="auto">
            <a:xfrm>
              <a:off x="-2520226" y="2539642"/>
              <a:ext cx="2020134" cy="2020134"/>
            </a:xfrm>
            <a:prstGeom prst="rect">
              <a:avLst/>
            </a:prstGeom>
            <a:noFill/>
            <a:extLst>
              <a:ext uri="{909E8E84-426E-40DD-AFC4-6F175D3DCCD1}">
                <a14:hiddenFill xmlns:a14="http://schemas.microsoft.com/office/drawing/2010/main">
                  <a:solidFill>
                    <a:srgbClr val="FFFFFF"/>
                  </a:solidFill>
                </a14:hiddenFill>
              </a:ext>
            </a:extLst>
          </p:spPr>
        </p:pic>
        <p:sp>
          <p:nvSpPr>
            <p:cNvPr id="30" name="TextBox 29">
              <a:extLst>
                <a:ext uri="{FF2B5EF4-FFF2-40B4-BE49-F238E27FC236}">
                  <a16:creationId xmlns:a16="http://schemas.microsoft.com/office/drawing/2014/main" id="{FA9CFABB-086F-9328-9596-E370DF3F0DEF}"/>
                </a:ext>
              </a:extLst>
            </p:cNvPr>
            <p:cNvSpPr txBox="1"/>
            <p:nvPr/>
          </p:nvSpPr>
          <p:spPr>
            <a:xfrm>
              <a:off x="-1881880" y="984494"/>
              <a:ext cx="896321" cy="1323439"/>
            </a:xfrm>
            <a:prstGeom prst="rect">
              <a:avLst/>
            </a:prstGeom>
            <a:noFill/>
          </p:spPr>
          <p:txBody>
            <a:bodyPr wrap="square" rtlCol="0">
              <a:spAutoFit/>
            </a:bodyPr>
            <a:lstStyle/>
            <a:p>
              <a:r>
                <a:rPr lang="en-US" sz="8000">
                  <a:solidFill>
                    <a:srgbClr val="34C1E8"/>
                  </a:solidFill>
                  <a:latin typeface="iCiel Brandon Text Bold" panose="020B0803020203060203" pitchFamily="34" charset="0"/>
                </a:rPr>
                <a:t>3</a:t>
              </a:r>
            </a:p>
          </p:txBody>
        </p:sp>
      </p:grpSp>
      <p:sp>
        <p:nvSpPr>
          <p:cNvPr id="31" name="Rectangle: Rounded Corners 30">
            <a:extLst>
              <a:ext uri="{FF2B5EF4-FFF2-40B4-BE49-F238E27FC236}">
                <a16:creationId xmlns:a16="http://schemas.microsoft.com/office/drawing/2014/main" id="{1517EF01-B698-B3F5-C32E-421EAF3E28D5}"/>
              </a:ext>
            </a:extLst>
          </p:cNvPr>
          <p:cNvSpPr/>
          <p:nvPr/>
        </p:nvSpPr>
        <p:spPr>
          <a:xfrm>
            <a:off x="2701089" y="-59080"/>
            <a:ext cx="9288901" cy="811835"/>
          </a:xfrm>
          <a:prstGeom prst="roundRect">
            <a:avLst>
              <a:gd name="adj" fmla="val 30160"/>
            </a:avLst>
          </a:prstGeom>
          <a:solidFill>
            <a:schemeClr val="bg1"/>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a:solidFill>
                  <a:sysClr val="windowText" lastClr="000000"/>
                </a:solidFill>
                <a:latin typeface="iCiel Brandon Text Bold" panose="020B0803020203060203" pitchFamily="34" charset="0"/>
              </a:rPr>
              <a:t>Thiết kế thành phần xử lý</a:t>
            </a:r>
          </a:p>
        </p:txBody>
      </p:sp>
      <p:sp>
        <p:nvSpPr>
          <p:cNvPr id="51" name="Rectangle: Rounded Corners 50">
            <a:extLst>
              <a:ext uri="{FF2B5EF4-FFF2-40B4-BE49-F238E27FC236}">
                <a16:creationId xmlns:a16="http://schemas.microsoft.com/office/drawing/2014/main" id="{9CF50D6E-9B6C-D811-7C67-7E46551BBF97}"/>
              </a:ext>
            </a:extLst>
          </p:cNvPr>
          <p:cNvSpPr/>
          <p:nvPr/>
        </p:nvSpPr>
        <p:spPr>
          <a:xfrm>
            <a:off x="6994678" y="911654"/>
            <a:ext cx="5094063" cy="5787447"/>
          </a:xfrm>
          <a:prstGeom prst="roundRect">
            <a:avLst>
              <a:gd name="adj" fmla="val 6421"/>
            </a:avLst>
          </a:prstGeom>
          <a:solidFill>
            <a:schemeClr val="bg1"/>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6F36AF63-F858-AA49-3B99-AEB545E70E02}"/>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7283003" y="1365711"/>
            <a:ext cx="4667778" cy="4587994"/>
          </a:xfrm>
          <a:prstGeom prst="rect">
            <a:avLst/>
          </a:prstGeom>
          <a:noFill/>
          <a:ln>
            <a:noFill/>
          </a:ln>
        </p:spPr>
      </p:pic>
    </p:spTree>
    <p:extLst>
      <p:ext uri="{BB962C8B-B14F-4D97-AF65-F5344CB8AC3E}">
        <p14:creationId xmlns:p14="http://schemas.microsoft.com/office/powerpoint/2010/main" val="885116244"/>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Group 31">
            <a:extLst>
              <a:ext uri="{FF2B5EF4-FFF2-40B4-BE49-F238E27FC236}">
                <a16:creationId xmlns:a16="http://schemas.microsoft.com/office/drawing/2014/main" id="{C2ED9A7E-9D69-66FF-FDCD-FAAB431F329C}"/>
              </a:ext>
            </a:extLst>
          </p:cNvPr>
          <p:cNvGrpSpPr/>
          <p:nvPr/>
        </p:nvGrpSpPr>
        <p:grpSpPr>
          <a:xfrm>
            <a:off x="2385471" y="0"/>
            <a:ext cx="2440527" cy="6858000"/>
            <a:chOff x="2385471" y="0"/>
            <a:chExt cx="2440527" cy="6858000"/>
          </a:xfrm>
        </p:grpSpPr>
        <p:sp>
          <p:nvSpPr>
            <p:cNvPr id="7" name="Rectangle 6">
              <a:extLst>
                <a:ext uri="{FF2B5EF4-FFF2-40B4-BE49-F238E27FC236}">
                  <a16:creationId xmlns:a16="http://schemas.microsoft.com/office/drawing/2014/main" id="{83CA7BE3-DF7A-C1CD-9412-669CFCBE3829}"/>
                </a:ext>
              </a:extLst>
            </p:cNvPr>
            <p:cNvSpPr/>
            <p:nvPr/>
          </p:nvSpPr>
          <p:spPr>
            <a:xfrm>
              <a:off x="2404533" y="0"/>
              <a:ext cx="2421465" cy="6858000"/>
            </a:xfrm>
            <a:prstGeom prst="rect">
              <a:avLst/>
            </a:prstGeom>
            <a:solidFill>
              <a:srgbClr val="9FE2F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A4DCAD42-B39F-77A0-D7BC-802CED5FEB60}"/>
                </a:ext>
              </a:extLst>
            </p:cNvPr>
            <p:cNvSpPr txBox="1"/>
            <p:nvPr/>
          </p:nvSpPr>
          <p:spPr>
            <a:xfrm>
              <a:off x="3287568" y="1194433"/>
              <a:ext cx="896321" cy="1323439"/>
            </a:xfrm>
            <a:prstGeom prst="rect">
              <a:avLst/>
            </a:prstGeom>
            <a:noFill/>
          </p:spPr>
          <p:txBody>
            <a:bodyPr wrap="square" rtlCol="0">
              <a:spAutoFit/>
            </a:bodyPr>
            <a:lstStyle/>
            <a:p>
              <a:r>
                <a:rPr lang="en-US" sz="8000">
                  <a:solidFill>
                    <a:schemeClr val="bg1"/>
                  </a:solidFill>
                  <a:latin typeface="iCiel Brandon Text Bold" panose="020B0803020203060203" pitchFamily="34" charset="0"/>
                </a:rPr>
                <a:t>2</a:t>
              </a:r>
            </a:p>
          </p:txBody>
        </p:sp>
        <p:sp>
          <p:nvSpPr>
            <p:cNvPr id="21" name="TextBox 20">
              <a:extLst>
                <a:ext uri="{FF2B5EF4-FFF2-40B4-BE49-F238E27FC236}">
                  <a16:creationId xmlns:a16="http://schemas.microsoft.com/office/drawing/2014/main" id="{A4236104-0B0C-EF9A-A8D4-61029D7143CF}"/>
                </a:ext>
              </a:extLst>
            </p:cNvPr>
            <p:cNvSpPr txBox="1"/>
            <p:nvPr/>
          </p:nvSpPr>
          <p:spPr>
            <a:xfrm>
              <a:off x="2385471" y="2441749"/>
              <a:ext cx="2424336" cy="1938992"/>
            </a:xfrm>
            <a:prstGeom prst="rect">
              <a:avLst/>
            </a:prstGeom>
            <a:noFill/>
          </p:spPr>
          <p:txBody>
            <a:bodyPr wrap="square" rtlCol="0">
              <a:spAutoFit/>
            </a:bodyPr>
            <a:lstStyle/>
            <a:p>
              <a:pPr algn="ctr"/>
              <a:r>
                <a:rPr lang="en-US" sz="4000">
                  <a:solidFill>
                    <a:schemeClr val="bg1"/>
                  </a:solidFill>
                  <a:latin typeface="iCiel Brandon Text Bold" panose="020B0803020203060203" pitchFamily="34" charset="0"/>
                </a:rPr>
                <a:t>CƠ SỞ</a:t>
              </a:r>
            </a:p>
            <a:p>
              <a:pPr algn="ctr"/>
              <a:r>
                <a:rPr lang="en-US" sz="4000">
                  <a:solidFill>
                    <a:schemeClr val="bg1"/>
                  </a:solidFill>
                  <a:latin typeface="iCiel Brandon Text Bold" panose="020B0803020203060203" pitchFamily="34" charset="0"/>
                </a:rPr>
                <a:t>LÝ THUYẾT</a:t>
              </a:r>
            </a:p>
          </p:txBody>
        </p:sp>
        <p:pic>
          <p:nvPicPr>
            <p:cNvPr id="2050" name="Picture 2" descr="Html ">
              <a:extLst>
                <a:ext uri="{FF2B5EF4-FFF2-40B4-BE49-F238E27FC236}">
                  <a16:creationId xmlns:a16="http://schemas.microsoft.com/office/drawing/2014/main" id="{F8C7076A-7E7B-8234-A29C-1E0EB0DC3604}"/>
                </a:ext>
              </a:extLst>
            </p:cNvPr>
            <p:cNvPicPr>
              <a:picLocks noChangeAspect="1" noChangeArrowheads="1"/>
            </p:cNvPicPr>
            <p:nvPr/>
          </p:nvPicPr>
          <p:blipFill>
            <a:blip r:embed="rId3">
              <a:alphaModFix amt="12000"/>
              <a:duotone>
                <a:schemeClr val="accent5">
                  <a:shade val="45000"/>
                  <a:satMod val="135000"/>
                </a:schemeClr>
                <a:prstClr val="white"/>
              </a:duotone>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rot="1140359">
              <a:off x="3685477" y="5800151"/>
              <a:ext cx="781749" cy="781749"/>
            </a:xfrm>
            <a:prstGeom prst="rect">
              <a:avLst/>
            </a:prstGeom>
            <a:noFill/>
          </p:spPr>
        </p:pic>
        <p:pic>
          <p:nvPicPr>
            <p:cNvPr id="2052" name="Picture 4" descr="Css 3 ">
              <a:extLst>
                <a:ext uri="{FF2B5EF4-FFF2-40B4-BE49-F238E27FC236}">
                  <a16:creationId xmlns:a16="http://schemas.microsoft.com/office/drawing/2014/main" id="{BA72EED0-3E72-0DE4-5FFC-A69112A9049E}"/>
                </a:ext>
              </a:extLst>
            </p:cNvPr>
            <p:cNvPicPr>
              <a:picLocks noChangeAspect="1" noChangeArrowheads="1"/>
            </p:cNvPicPr>
            <p:nvPr/>
          </p:nvPicPr>
          <p:blipFill>
            <a:blip r:embed="rId5">
              <a:alphaModFix amt="23000"/>
              <a:extLst>
                <a:ext uri="{28A0092B-C50C-407E-A947-70E740481C1C}">
                  <a14:useLocalDpi xmlns:a14="http://schemas.microsoft.com/office/drawing/2010/main" val="0"/>
                </a:ext>
              </a:extLst>
            </a:blip>
            <a:srcRect/>
            <a:stretch>
              <a:fillRect/>
            </a:stretch>
          </p:blipFill>
          <p:spPr bwMode="auto">
            <a:xfrm rot="20700000">
              <a:off x="2766613" y="4684369"/>
              <a:ext cx="641264" cy="64126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3" name="Group 32">
            <a:extLst>
              <a:ext uri="{FF2B5EF4-FFF2-40B4-BE49-F238E27FC236}">
                <a16:creationId xmlns:a16="http://schemas.microsoft.com/office/drawing/2014/main" id="{6E861B6F-4D16-10E0-ED54-F7FC7AC45A00}"/>
              </a:ext>
            </a:extLst>
          </p:cNvPr>
          <p:cNvGrpSpPr/>
          <p:nvPr/>
        </p:nvGrpSpPr>
        <p:grpSpPr>
          <a:xfrm>
            <a:off x="4825998" y="0"/>
            <a:ext cx="2480333" cy="6858000"/>
            <a:chOff x="4825998" y="0"/>
            <a:chExt cx="2480333" cy="6858000"/>
          </a:xfrm>
        </p:grpSpPr>
        <p:sp>
          <p:nvSpPr>
            <p:cNvPr id="8" name="Rectangle 7">
              <a:extLst>
                <a:ext uri="{FF2B5EF4-FFF2-40B4-BE49-F238E27FC236}">
                  <a16:creationId xmlns:a16="http://schemas.microsoft.com/office/drawing/2014/main" id="{4156961F-1523-8CDD-60BE-C3651D71357B}"/>
                </a:ext>
              </a:extLst>
            </p:cNvPr>
            <p:cNvSpPr/>
            <p:nvPr/>
          </p:nvSpPr>
          <p:spPr>
            <a:xfrm>
              <a:off x="4825998" y="0"/>
              <a:ext cx="2421465" cy="6858000"/>
            </a:xfrm>
            <a:prstGeom prst="rect">
              <a:avLst/>
            </a:prstGeom>
            <a:solidFill>
              <a:srgbClr val="F5F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EB024C01-A335-3387-CF90-9847D8407AA0}"/>
                </a:ext>
              </a:extLst>
            </p:cNvPr>
            <p:cNvSpPr txBox="1"/>
            <p:nvPr/>
          </p:nvSpPr>
          <p:spPr>
            <a:xfrm>
              <a:off x="4881995" y="2441749"/>
              <a:ext cx="2424336" cy="3170099"/>
            </a:xfrm>
            <a:prstGeom prst="rect">
              <a:avLst/>
            </a:prstGeom>
            <a:noFill/>
          </p:spPr>
          <p:txBody>
            <a:bodyPr wrap="square" rtlCol="0">
              <a:spAutoFit/>
            </a:bodyPr>
            <a:lstStyle/>
            <a:p>
              <a:pPr algn="ctr"/>
              <a:r>
                <a:rPr lang="en-US" sz="4000">
                  <a:solidFill>
                    <a:srgbClr val="34C1E8"/>
                  </a:solidFill>
                  <a:latin typeface="iCiel Brandon Text Bold" panose="020B0803020203060203" pitchFamily="34" charset="0"/>
                </a:rPr>
                <a:t>PHÂN</a:t>
              </a:r>
            </a:p>
            <a:p>
              <a:pPr algn="ctr"/>
              <a:r>
                <a:rPr lang="en-US" sz="4000">
                  <a:solidFill>
                    <a:srgbClr val="34C1E8"/>
                  </a:solidFill>
                  <a:latin typeface="iCiel Brandon Text Bold" panose="020B0803020203060203" pitchFamily="34" charset="0"/>
                </a:rPr>
                <a:t>TÍCH</a:t>
              </a:r>
            </a:p>
            <a:p>
              <a:pPr algn="ctr"/>
              <a:r>
                <a:rPr lang="en-US" sz="4000">
                  <a:solidFill>
                    <a:srgbClr val="34C1E8"/>
                  </a:solidFill>
                  <a:latin typeface="iCiel Brandon Text Bold" panose="020B0803020203060203" pitchFamily="34" charset="0"/>
                </a:rPr>
                <a:t>VÀ</a:t>
              </a:r>
            </a:p>
            <a:p>
              <a:pPr algn="ctr"/>
              <a:r>
                <a:rPr lang="en-US" sz="4000">
                  <a:solidFill>
                    <a:srgbClr val="34C1E8"/>
                  </a:solidFill>
                  <a:latin typeface="iCiel Brandon Text Bold" panose="020B0803020203060203" pitchFamily="34" charset="0"/>
                </a:rPr>
                <a:t>THIẾT</a:t>
              </a:r>
            </a:p>
            <a:p>
              <a:pPr algn="ctr"/>
              <a:r>
                <a:rPr lang="en-US" sz="4000">
                  <a:solidFill>
                    <a:srgbClr val="34C1E8"/>
                  </a:solidFill>
                  <a:latin typeface="iCiel Brandon Text Bold" panose="020B0803020203060203" pitchFamily="34" charset="0"/>
                </a:rPr>
                <a:t>KẾ</a:t>
              </a:r>
            </a:p>
          </p:txBody>
        </p:sp>
        <p:pic>
          <p:nvPicPr>
            <p:cNvPr id="2056" name="Picture 8" descr="Transparency ">
              <a:extLst>
                <a:ext uri="{FF2B5EF4-FFF2-40B4-BE49-F238E27FC236}">
                  <a16:creationId xmlns:a16="http://schemas.microsoft.com/office/drawing/2014/main" id="{1449DC27-0C09-5C7E-6B63-0660DD4EBEBE}"/>
                </a:ext>
              </a:extLst>
            </p:cNvPr>
            <p:cNvPicPr>
              <a:picLocks noChangeAspect="1" noChangeArrowheads="1"/>
            </p:cNvPicPr>
            <p:nvPr/>
          </p:nvPicPr>
          <p:blipFill>
            <a:blip r:embed="rId6">
              <a:alphaModFix amt="7000"/>
              <a:extLst>
                <a:ext uri="{28A0092B-C50C-407E-A947-70E740481C1C}">
                  <a14:useLocalDpi xmlns:a14="http://schemas.microsoft.com/office/drawing/2010/main" val="0"/>
                </a:ext>
              </a:extLst>
            </a:blip>
            <a:srcRect/>
            <a:stretch>
              <a:fillRect/>
            </a:stretch>
          </p:blipFill>
          <p:spPr bwMode="auto">
            <a:xfrm>
              <a:off x="5060287" y="2749317"/>
              <a:ext cx="2020134" cy="2020134"/>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15FCF630-F926-DC23-E7E0-0AB92D06DF85}"/>
                </a:ext>
              </a:extLst>
            </p:cNvPr>
            <p:cNvSpPr txBox="1"/>
            <p:nvPr/>
          </p:nvSpPr>
          <p:spPr>
            <a:xfrm>
              <a:off x="5698633" y="1194169"/>
              <a:ext cx="896321" cy="1323439"/>
            </a:xfrm>
            <a:prstGeom prst="rect">
              <a:avLst/>
            </a:prstGeom>
            <a:noFill/>
          </p:spPr>
          <p:txBody>
            <a:bodyPr wrap="square" rtlCol="0">
              <a:spAutoFit/>
            </a:bodyPr>
            <a:lstStyle/>
            <a:p>
              <a:r>
                <a:rPr lang="en-US" sz="8000">
                  <a:solidFill>
                    <a:srgbClr val="34C1E8"/>
                  </a:solidFill>
                  <a:latin typeface="iCiel Brandon Text Bold" panose="020B0803020203060203" pitchFamily="34" charset="0"/>
                </a:rPr>
                <a:t>3</a:t>
              </a:r>
            </a:p>
          </p:txBody>
        </p:sp>
      </p:grpSp>
      <p:grpSp>
        <p:nvGrpSpPr>
          <p:cNvPr id="35" name="Group 34">
            <a:extLst>
              <a:ext uri="{FF2B5EF4-FFF2-40B4-BE49-F238E27FC236}">
                <a16:creationId xmlns:a16="http://schemas.microsoft.com/office/drawing/2014/main" id="{39A451FE-AA57-D507-0DCE-0FBEAA598A09}"/>
              </a:ext>
            </a:extLst>
          </p:cNvPr>
          <p:cNvGrpSpPr/>
          <p:nvPr/>
        </p:nvGrpSpPr>
        <p:grpSpPr>
          <a:xfrm>
            <a:off x="9668928" y="0"/>
            <a:ext cx="2523072" cy="6858000"/>
            <a:chOff x="9668928" y="0"/>
            <a:chExt cx="2523072" cy="6858000"/>
          </a:xfrm>
        </p:grpSpPr>
        <p:sp>
          <p:nvSpPr>
            <p:cNvPr id="10" name="Rectangle 9">
              <a:extLst>
                <a:ext uri="{FF2B5EF4-FFF2-40B4-BE49-F238E27FC236}">
                  <a16:creationId xmlns:a16="http://schemas.microsoft.com/office/drawing/2014/main" id="{510E728E-314F-5E85-DBE4-610AE6932E9F}"/>
                </a:ext>
              </a:extLst>
            </p:cNvPr>
            <p:cNvSpPr/>
            <p:nvPr/>
          </p:nvSpPr>
          <p:spPr>
            <a:xfrm>
              <a:off x="9668928" y="0"/>
              <a:ext cx="2523072" cy="6858000"/>
            </a:xfrm>
            <a:prstGeom prst="rect">
              <a:avLst/>
            </a:prstGeom>
            <a:solidFill>
              <a:srgbClr val="F5F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5FCFF"/>
                </a:solidFill>
              </a:endParaRPr>
            </a:p>
          </p:txBody>
        </p:sp>
        <p:pic>
          <p:nvPicPr>
            <p:cNvPr id="2064" name="Picture 16" descr="Exam ">
              <a:extLst>
                <a:ext uri="{FF2B5EF4-FFF2-40B4-BE49-F238E27FC236}">
                  <a16:creationId xmlns:a16="http://schemas.microsoft.com/office/drawing/2014/main" id="{D062308C-BFFB-FA86-2E04-007A0868A7CD}"/>
                </a:ext>
              </a:extLst>
            </p:cNvPr>
            <p:cNvPicPr>
              <a:picLocks noChangeAspect="1" noChangeArrowheads="1"/>
            </p:cNvPicPr>
            <p:nvPr/>
          </p:nvPicPr>
          <p:blipFill>
            <a:blip r:embed="rId7">
              <a:duotone>
                <a:schemeClr val="accent5">
                  <a:shade val="45000"/>
                  <a:satMod val="135000"/>
                </a:schemeClr>
                <a:prstClr val="white"/>
              </a:duotone>
              <a:alphaModFix amt="20000"/>
              <a:extLst>
                <a:ext uri="{28A0092B-C50C-407E-A947-70E740481C1C}">
                  <a14:useLocalDpi xmlns:a14="http://schemas.microsoft.com/office/drawing/2010/main" val="0"/>
                </a:ext>
              </a:extLst>
            </a:blip>
            <a:srcRect/>
            <a:stretch>
              <a:fillRect/>
            </a:stretch>
          </p:blipFill>
          <p:spPr bwMode="auto">
            <a:xfrm>
              <a:off x="10171460" y="4557748"/>
              <a:ext cx="1645445" cy="1645445"/>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F4FD026D-C030-6D4D-012B-803FFF30A3EE}"/>
                </a:ext>
              </a:extLst>
            </p:cNvPr>
            <p:cNvSpPr txBox="1"/>
            <p:nvPr/>
          </p:nvSpPr>
          <p:spPr>
            <a:xfrm>
              <a:off x="9869832" y="2517607"/>
              <a:ext cx="2248702" cy="1938992"/>
            </a:xfrm>
            <a:prstGeom prst="rect">
              <a:avLst/>
            </a:prstGeom>
            <a:noFill/>
          </p:spPr>
          <p:txBody>
            <a:bodyPr wrap="square" rtlCol="0">
              <a:spAutoFit/>
            </a:bodyPr>
            <a:lstStyle/>
            <a:p>
              <a:pPr algn="ctr"/>
              <a:r>
                <a:rPr lang="en-US" sz="6000">
                  <a:solidFill>
                    <a:srgbClr val="34C1E8"/>
                  </a:solidFill>
                  <a:latin typeface="iCiel Brandon Text Bold" panose="020B0803020203060203" pitchFamily="34" charset="0"/>
                </a:rPr>
                <a:t>KẾT LUẬN</a:t>
              </a:r>
            </a:p>
          </p:txBody>
        </p:sp>
        <p:sp>
          <p:nvSpPr>
            <p:cNvPr id="26" name="TextBox 25">
              <a:extLst>
                <a:ext uri="{FF2B5EF4-FFF2-40B4-BE49-F238E27FC236}">
                  <a16:creationId xmlns:a16="http://schemas.microsoft.com/office/drawing/2014/main" id="{DA85CB85-709A-6731-C493-36970D84E8C3}"/>
                </a:ext>
              </a:extLst>
            </p:cNvPr>
            <p:cNvSpPr txBox="1"/>
            <p:nvPr/>
          </p:nvSpPr>
          <p:spPr>
            <a:xfrm>
              <a:off x="10588067" y="1194168"/>
              <a:ext cx="812232" cy="1323439"/>
            </a:xfrm>
            <a:prstGeom prst="rect">
              <a:avLst/>
            </a:prstGeom>
            <a:noFill/>
          </p:spPr>
          <p:txBody>
            <a:bodyPr wrap="square" rtlCol="0">
              <a:spAutoFit/>
            </a:bodyPr>
            <a:lstStyle/>
            <a:p>
              <a:r>
                <a:rPr lang="en-US" sz="8000">
                  <a:solidFill>
                    <a:srgbClr val="34C1E8"/>
                  </a:solidFill>
                  <a:latin typeface="iCiel Brandon Text Bold" panose="020B0803020203060203" pitchFamily="34" charset="0"/>
                </a:rPr>
                <a:t>5</a:t>
              </a:r>
            </a:p>
          </p:txBody>
        </p:sp>
      </p:grpSp>
      <p:sp>
        <p:nvSpPr>
          <p:cNvPr id="4" name="Rectangle 3">
            <a:extLst>
              <a:ext uri="{FF2B5EF4-FFF2-40B4-BE49-F238E27FC236}">
                <a16:creationId xmlns:a16="http://schemas.microsoft.com/office/drawing/2014/main" id="{72E33767-6CA4-EC7B-CC6E-3EE1DEE2B377}"/>
              </a:ext>
            </a:extLst>
          </p:cNvPr>
          <p:cNvSpPr/>
          <p:nvPr/>
        </p:nvSpPr>
        <p:spPr>
          <a:xfrm>
            <a:off x="-26627" y="0"/>
            <a:ext cx="12218627" cy="6858000"/>
          </a:xfrm>
          <a:prstGeom prst="rect">
            <a:avLst/>
          </a:prstGeom>
          <a:solidFill>
            <a:srgbClr val="F5F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EE3A8B98-C1CF-C1B7-DA75-D5D349013463}"/>
              </a:ext>
            </a:extLst>
          </p:cNvPr>
          <p:cNvSpPr txBox="1"/>
          <p:nvPr/>
        </p:nvSpPr>
        <p:spPr>
          <a:xfrm>
            <a:off x="-74999" y="2576661"/>
            <a:ext cx="2469976" cy="1569660"/>
          </a:xfrm>
          <a:prstGeom prst="rect">
            <a:avLst/>
          </a:prstGeom>
          <a:noFill/>
        </p:spPr>
        <p:txBody>
          <a:bodyPr wrap="square" rtlCol="0">
            <a:spAutoFit/>
          </a:bodyPr>
          <a:lstStyle/>
          <a:p>
            <a:pPr algn="ctr"/>
            <a:r>
              <a:rPr lang="en-US" sz="4800">
                <a:solidFill>
                  <a:srgbClr val="34C1E8"/>
                </a:solidFill>
                <a:latin typeface="iCiel Brandon Text Bold" panose="020B0803020203060203" pitchFamily="34" charset="0"/>
              </a:rPr>
              <a:t>GIỚI THIỆU</a:t>
            </a:r>
          </a:p>
        </p:txBody>
      </p:sp>
      <p:sp>
        <p:nvSpPr>
          <p:cNvPr id="27" name="TextBox 26">
            <a:extLst>
              <a:ext uri="{FF2B5EF4-FFF2-40B4-BE49-F238E27FC236}">
                <a16:creationId xmlns:a16="http://schemas.microsoft.com/office/drawing/2014/main" id="{2F3E9C4C-3E46-A4A1-80D8-8910B3222AAA}"/>
              </a:ext>
            </a:extLst>
          </p:cNvPr>
          <p:cNvSpPr txBox="1"/>
          <p:nvPr/>
        </p:nvSpPr>
        <p:spPr>
          <a:xfrm>
            <a:off x="886354" y="1207236"/>
            <a:ext cx="896321" cy="1323439"/>
          </a:xfrm>
          <a:prstGeom prst="rect">
            <a:avLst/>
          </a:prstGeom>
          <a:noFill/>
        </p:spPr>
        <p:txBody>
          <a:bodyPr wrap="square" rtlCol="0">
            <a:spAutoFit/>
          </a:bodyPr>
          <a:lstStyle/>
          <a:p>
            <a:r>
              <a:rPr lang="en-US" sz="8000">
                <a:solidFill>
                  <a:srgbClr val="34C1E8"/>
                </a:solidFill>
                <a:latin typeface="iCiel Brandon Text Bold" panose="020B0803020203060203" pitchFamily="34" charset="0"/>
              </a:rPr>
              <a:t>1</a:t>
            </a:r>
          </a:p>
        </p:txBody>
      </p:sp>
      <p:sp>
        <p:nvSpPr>
          <p:cNvPr id="13" name="Rectangle: Rounded Corners 12">
            <a:extLst>
              <a:ext uri="{FF2B5EF4-FFF2-40B4-BE49-F238E27FC236}">
                <a16:creationId xmlns:a16="http://schemas.microsoft.com/office/drawing/2014/main" id="{D3A3135A-0600-2CA6-F2D1-EE2F7FA427CE}"/>
              </a:ext>
            </a:extLst>
          </p:cNvPr>
          <p:cNvSpPr/>
          <p:nvPr/>
        </p:nvSpPr>
        <p:spPr>
          <a:xfrm>
            <a:off x="73466" y="837837"/>
            <a:ext cx="12045068" cy="6007162"/>
          </a:xfrm>
          <a:prstGeom prst="roundRect">
            <a:avLst>
              <a:gd name="adj" fmla="val 2290"/>
            </a:avLst>
          </a:prstGeom>
          <a:solidFill>
            <a:schemeClr val="bg1"/>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sz="3200">
                <a:solidFill>
                  <a:srgbClr val="002060"/>
                </a:solidFill>
                <a:latin typeface="iCiel Brandon Text Bold" panose="020B0803020203060203" pitchFamily="34" charset="0"/>
              </a:rPr>
              <a:t>Để đánh giá đường đi ngắn nhất thuật toán sẽ sử dụng 3 thông số và chúng gọi là chi phí </a:t>
            </a:r>
            <a:r>
              <a:rPr lang="en-US" sz="3200">
                <a:solidFill>
                  <a:srgbClr val="FFC000"/>
                </a:solidFill>
                <a:latin typeface="iCiel Brandon Text Bold" panose="020B0803020203060203" pitchFamily="34" charset="0"/>
              </a:rPr>
              <a:t>G </a:t>
            </a:r>
            <a:r>
              <a:rPr lang="en-US" sz="3200">
                <a:solidFill>
                  <a:srgbClr val="00B050"/>
                </a:solidFill>
                <a:latin typeface="iCiel Brandon Text Bold" panose="020B0803020203060203" pitchFamily="34" charset="0"/>
              </a:rPr>
              <a:t>H</a:t>
            </a:r>
            <a:r>
              <a:rPr lang="en-US" sz="3200">
                <a:solidFill>
                  <a:srgbClr val="FFC000"/>
                </a:solidFill>
                <a:latin typeface="iCiel Brandon Text Bold" panose="020B0803020203060203" pitchFamily="34" charset="0"/>
              </a:rPr>
              <a:t> </a:t>
            </a:r>
            <a:r>
              <a:rPr lang="en-US" sz="3200">
                <a:solidFill>
                  <a:srgbClr val="00B0F0"/>
                </a:solidFill>
                <a:latin typeface="iCiel Brandon Text Bold" panose="020B0803020203060203" pitchFamily="34" charset="0"/>
              </a:rPr>
              <a:t>F</a:t>
            </a:r>
            <a:r>
              <a:rPr lang="en-US" sz="3200">
                <a:solidFill>
                  <a:srgbClr val="FFC000"/>
                </a:solidFill>
                <a:latin typeface="iCiel Brandon Text Bold" panose="020B0803020203060203" pitchFamily="34" charset="0"/>
              </a:rPr>
              <a:t> </a:t>
            </a:r>
            <a:r>
              <a:rPr lang="en-US" sz="3200">
                <a:solidFill>
                  <a:srgbClr val="002060"/>
                </a:solidFill>
                <a:latin typeface="iCiel Brandon Text Bold" panose="020B0803020203060203" pitchFamily="34" charset="0"/>
              </a:rPr>
              <a:t>trên mỗi ô vuông (mỗi nút) của một bản đồ.</a:t>
            </a:r>
          </a:p>
          <a:p>
            <a:endParaRPr lang="en-US" sz="3200">
              <a:solidFill>
                <a:srgbClr val="002060"/>
              </a:solidFill>
              <a:latin typeface="iCiel Brandon Text Bold" panose="020B0803020203060203" pitchFamily="34" charset="0"/>
            </a:endParaRPr>
          </a:p>
          <a:p>
            <a:r>
              <a:rPr lang="en-US" sz="3200">
                <a:solidFill>
                  <a:srgbClr val="002060"/>
                </a:solidFill>
                <a:latin typeface="iCiel Brandon Text Bold" panose="020B0803020203060203" pitchFamily="34" charset="0"/>
              </a:rPr>
              <a:t>Với </a:t>
            </a:r>
            <a:r>
              <a:rPr lang="en-US" sz="3200">
                <a:solidFill>
                  <a:srgbClr val="FFC000"/>
                </a:solidFill>
                <a:latin typeface="iCiel Brandon Text Bold" panose="020B0803020203060203" pitchFamily="34" charset="0"/>
              </a:rPr>
              <a:t>G</a:t>
            </a:r>
            <a:r>
              <a:rPr lang="en-US" sz="3200">
                <a:solidFill>
                  <a:srgbClr val="002060"/>
                </a:solidFill>
                <a:latin typeface="iCiel Brandon Text Bold" panose="020B0803020203060203" pitchFamily="34" charset="0"/>
              </a:rPr>
              <a:t> là khoảng cách giữa điểm bắt đầu và vị trí hiện tại</a:t>
            </a:r>
          </a:p>
          <a:p>
            <a:r>
              <a:rPr lang="en-US" sz="3200">
                <a:solidFill>
                  <a:srgbClr val="002060"/>
                </a:solidFill>
                <a:latin typeface="iCiel Brandon Text Bold" panose="020B0803020203060203" pitchFamily="34" charset="0"/>
              </a:rPr>
              <a:t>Với </a:t>
            </a:r>
            <a:r>
              <a:rPr lang="en-US" sz="3200">
                <a:solidFill>
                  <a:srgbClr val="00B050"/>
                </a:solidFill>
                <a:latin typeface="iCiel Brandon Text Bold" panose="020B0803020203060203" pitchFamily="34" charset="0"/>
              </a:rPr>
              <a:t>H</a:t>
            </a:r>
            <a:r>
              <a:rPr lang="en-US" sz="3200">
                <a:solidFill>
                  <a:srgbClr val="002060"/>
                </a:solidFill>
                <a:latin typeface="iCiel Brandon Text Bold" panose="020B0803020203060203" pitchFamily="34" charset="0"/>
              </a:rPr>
              <a:t> là khoảng cách giữa vị trí hiện tại và mục tiêu (goal)</a:t>
            </a:r>
          </a:p>
          <a:p>
            <a:r>
              <a:rPr lang="en-US" sz="3200">
                <a:solidFill>
                  <a:srgbClr val="002060"/>
                </a:solidFill>
                <a:latin typeface="iCiel Brandon Text Bold" panose="020B0803020203060203" pitchFamily="34" charset="0"/>
              </a:rPr>
              <a:t>Với </a:t>
            </a:r>
            <a:r>
              <a:rPr lang="en-US" sz="3200">
                <a:solidFill>
                  <a:srgbClr val="00B0F0"/>
                </a:solidFill>
                <a:latin typeface="iCiel Brandon Text Bold" panose="020B0803020203060203" pitchFamily="34" charset="0"/>
              </a:rPr>
              <a:t>F</a:t>
            </a:r>
            <a:r>
              <a:rPr lang="en-US" sz="3200">
                <a:solidFill>
                  <a:srgbClr val="002060"/>
                </a:solidFill>
                <a:latin typeface="iCiel Brandon Text Bold" panose="020B0803020203060203" pitchFamily="34" charset="0"/>
              </a:rPr>
              <a:t> là </a:t>
            </a:r>
            <a:r>
              <a:rPr lang="en-US" sz="3200" u="sng">
                <a:solidFill>
                  <a:srgbClr val="002060"/>
                </a:solidFill>
                <a:latin typeface="iCiel Brandon Text Bold" panose="020B0803020203060203" pitchFamily="34" charset="0"/>
              </a:rPr>
              <a:t>tổng chi phí </a:t>
            </a:r>
            <a:r>
              <a:rPr lang="en-US" sz="3200">
                <a:solidFill>
                  <a:srgbClr val="002060"/>
                </a:solidFill>
                <a:latin typeface="iCiel Brandon Text Bold" panose="020B0803020203060203" pitchFamily="34" charset="0"/>
              </a:rPr>
              <a:t>của </a:t>
            </a:r>
            <a:r>
              <a:rPr lang="en-US" sz="3200">
                <a:solidFill>
                  <a:srgbClr val="FFC000"/>
                </a:solidFill>
                <a:latin typeface="iCiel Brandon Text Bold" panose="020B0803020203060203" pitchFamily="34" charset="0"/>
              </a:rPr>
              <a:t>G</a:t>
            </a:r>
            <a:r>
              <a:rPr lang="en-US" sz="3200">
                <a:solidFill>
                  <a:srgbClr val="002060"/>
                </a:solidFill>
                <a:latin typeface="iCiel Brandon Text Bold" panose="020B0803020203060203" pitchFamily="34" charset="0"/>
              </a:rPr>
              <a:t> và </a:t>
            </a:r>
            <a:r>
              <a:rPr lang="en-US" sz="3200">
                <a:solidFill>
                  <a:srgbClr val="00B050"/>
                </a:solidFill>
                <a:latin typeface="iCiel Brandon Text Bold" panose="020B0803020203060203" pitchFamily="34" charset="0"/>
              </a:rPr>
              <a:t>H </a:t>
            </a:r>
            <a:r>
              <a:rPr lang="en-US" sz="3200">
                <a:solidFill>
                  <a:srgbClr val="002060"/>
                </a:solidFill>
                <a:latin typeface="iCiel Brandon Text Bold" panose="020B0803020203060203" pitchFamily="34" charset="0"/>
              </a:rPr>
              <a:t>.Đây là chi phí quan trọng </a:t>
            </a:r>
          </a:p>
          <a:p>
            <a:endParaRPr lang="en-US" sz="3200">
              <a:solidFill>
                <a:srgbClr val="002060"/>
              </a:solidFill>
              <a:latin typeface="iCiel Brandon Text Bold" panose="020B0803020203060203" pitchFamily="34" charset="0"/>
            </a:endParaRPr>
          </a:p>
        </p:txBody>
      </p:sp>
      <p:sp>
        <p:nvSpPr>
          <p:cNvPr id="6" name="Rectangle: Rounded Corners 5">
            <a:extLst>
              <a:ext uri="{FF2B5EF4-FFF2-40B4-BE49-F238E27FC236}">
                <a16:creationId xmlns:a16="http://schemas.microsoft.com/office/drawing/2014/main" id="{D3942F6F-772B-8003-A41C-E35653DFB920}"/>
              </a:ext>
            </a:extLst>
          </p:cNvPr>
          <p:cNvSpPr/>
          <p:nvPr/>
        </p:nvSpPr>
        <p:spPr>
          <a:xfrm>
            <a:off x="1502342" y="13001"/>
            <a:ext cx="9288901" cy="811835"/>
          </a:xfrm>
          <a:prstGeom prst="roundRect">
            <a:avLst>
              <a:gd name="adj" fmla="val 30160"/>
            </a:avLst>
          </a:prstGeom>
          <a:solidFill>
            <a:schemeClr val="bg1"/>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a:solidFill>
                  <a:sysClr val="windowText" lastClr="000000"/>
                </a:solidFill>
                <a:latin typeface="iCiel Brandon Text Bold" panose="020B0803020203060203" pitchFamily="34" charset="0"/>
              </a:rPr>
              <a:t>Nguyên lý thuật toán A*Pathfinding</a:t>
            </a:r>
          </a:p>
        </p:txBody>
      </p:sp>
      <p:grpSp>
        <p:nvGrpSpPr>
          <p:cNvPr id="2" name="Group 1">
            <a:extLst>
              <a:ext uri="{FF2B5EF4-FFF2-40B4-BE49-F238E27FC236}">
                <a16:creationId xmlns:a16="http://schemas.microsoft.com/office/drawing/2014/main" id="{812CF3C9-C93A-AB34-FD45-F18837B7A661}"/>
              </a:ext>
            </a:extLst>
          </p:cNvPr>
          <p:cNvGrpSpPr/>
          <p:nvPr/>
        </p:nvGrpSpPr>
        <p:grpSpPr>
          <a:xfrm>
            <a:off x="-2740246" y="13001"/>
            <a:ext cx="2563488" cy="6858000"/>
            <a:chOff x="-2754515" y="-209675"/>
            <a:chExt cx="2421465" cy="6858000"/>
          </a:xfrm>
        </p:grpSpPr>
        <p:sp>
          <p:nvSpPr>
            <p:cNvPr id="15" name="Rectangle 14">
              <a:extLst>
                <a:ext uri="{FF2B5EF4-FFF2-40B4-BE49-F238E27FC236}">
                  <a16:creationId xmlns:a16="http://schemas.microsoft.com/office/drawing/2014/main" id="{CAAE43FF-9C10-849E-436A-CD6791E868F3}"/>
                </a:ext>
              </a:extLst>
            </p:cNvPr>
            <p:cNvSpPr/>
            <p:nvPr/>
          </p:nvSpPr>
          <p:spPr>
            <a:xfrm>
              <a:off x="-2754515" y="-209675"/>
              <a:ext cx="2421465" cy="6858000"/>
            </a:xfrm>
            <a:prstGeom prst="rect">
              <a:avLst/>
            </a:prstGeom>
            <a:solidFill>
              <a:srgbClr val="F5F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8" descr="Transparency ">
              <a:extLst>
                <a:ext uri="{FF2B5EF4-FFF2-40B4-BE49-F238E27FC236}">
                  <a16:creationId xmlns:a16="http://schemas.microsoft.com/office/drawing/2014/main" id="{FCE54B5A-1A1B-5BC3-8332-51FD7B072699}"/>
                </a:ext>
              </a:extLst>
            </p:cNvPr>
            <p:cNvPicPr>
              <a:picLocks noChangeAspect="1" noChangeArrowheads="1"/>
            </p:cNvPicPr>
            <p:nvPr/>
          </p:nvPicPr>
          <p:blipFill>
            <a:blip r:embed="rId6">
              <a:alphaModFix amt="7000"/>
              <a:extLst>
                <a:ext uri="{28A0092B-C50C-407E-A947-70E740481C1C}">
                  <a14:useLocalDpi xmlns:a14="http://schemas.microsoft.com/office/drawing/2010/main" val="0"/>
                </a:ext>
              </a:extLst>
            </a:blip>
            <a:srcRect/>
            <a:stretch>
              <a:fillRect/>
            </a:stretch>
          </p:blipFill>
          <p:spPr bwMode="auto">
            <a:xfrm>
              <a:off x="-2520226" y="2539642"/>
              <a:ext cx="2020134" cy="2020134"/>
            </a:xfrm>
            <a:prstGeom prst="rect">
              <a:avLst/>
            </a:prstGeom>
            <a:noFill/>
            <a:extLst>
              <a:ext uri="{909E8E84-426E-40DD-AFC4-6F175D3DCCD1}">
                <a14:hiddenFill xmlns:a14="http://schemas.microsoft.com/office/drawing/2010/main">
                  <a:solidFill>
                    <a:srgbClr val="FFFFFF"/>
                  </a:solidFill>
                </a14:hiddenFill>
              </a:ext>
            </a:extLst>
          </p:spPr>
        </p:pic>
      </p:grpSp>
      <p:sp>
        <p:nvSpPr>
          <p:cNvPr id="31" name="Rectangle: Rounded Corners 30">
            <a:extLst>
              <a:ext uri="{FF2B5EF4-FFF2-40B4-BE49-F238E27FC236}">
                <a16:creationId xmlns:a16="http://schemas.microsoft.com/office/drawing/2014/main" id="{1517EF01-B698-B3F5-C32E-421EAF3E28D5}"/>
              </a:ext>
            </a:extLst>
          </p:cNvPr>
          <p:cNvSpPr/>
          <p:nvPr/>
        </p:nvSpPr>
        <p:spPr>
          <a:xfrm>
            <a:off x="2746273" y="-1887873"/>
            <a:ext cx="9288901" cy="811835"/>
          </a:xfrm>
          <a:prstGeom prst="roundRect">
            <a:avLst>
              <a:gd name="adj" fmla="val 30160"/>
            </a:avLst>
          </a:prstGeom>
          <a:solidFill>
            <a:schemeClr val="bg1"/>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a:solidFill>
                  <a:sysClr val="windowText" lastClr="000000"/>
                </a:solidFill>
                <a:latin typeface="iCiel Brandon Text Bold" panose="020B0803020203060203" pitchFamily="34" charset="0"/>
              </a:rPr>
              <a:t>Thiết kế thành phần xử lý</a:t>
            </a:r>
          </a:p>
        </p:txBody>
      </p:sp>
      <p:grpSp>
        <p:nvGrpSpPr>
          <p:cNvPr id="48" name="Group 47">
            <a:extLst>
              <a:ext uri="{FF2B5EF4-FFF2-40B4-BE49-F238E27FC236}">
                <a16:creationId xmlns:a16="http://schemas.microsoft.com/office/drawing/2014/main" id="{CC5017B8-2472-8364-EC33-E47C868CD44F}"/>
              </a:ext>
            </a:extLst>
          </p:cNvPr>
          <p:cNvGrpSpPr/>
          <p:nvPr/>
        </p:nvGrpSpPr>
        <p:grpSpPr>
          <a:xfrm>
            <a:off x="3528310" y="4833761"/>
            <a:ext cx="4669198" cy="1240418"/>
            <a:chOff x="2519398" y="5326102"/>
            <a:chExt cx="4669198" cy="1240418"/>
          </a:xfrm>
        </p:grpSpPr>
        <p:sp>
          <p:nvSpPr>
            <p:cNvPr id="22" name="Rectangle 21">
              <a:extLst>
                <a:ext uri="{FF2B5EF4-FFF2-40B4-BE49-F238E27FC236}">
                  <a16:creationId xmlns:a16="http://schemas.microsoft.com/office/drawing/2014/main" id="{3597496A-D202-5395-AFEF-C98B94E935D3}"/>
                </a:ext>
              </a:extLst>
            </p:cNvPr>
            <p:cNvSpPr/>
            <p:nvPr/>
          </p:nvSpPr>
          <p:spPr>
            <a:xfrm>
              <a:off x="2731875" y="5949668"/>
              <a:ext cx="616852" cy="61685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start</a:t>
              </a:r>
            </a:p>
          </p:txBody>
        </p:sp>
        <p:sp>
          <p:nvSpPr>
            <p:cNvPr id="23" name="Rectangle 22">
              <a:extLst>
                <a:ext uri="{FF2B5EF4-FFF2-40B4-BE49-F238E27FC236}">
                  <a16:creationId xmlns:a16="http://schemas.microsoft.com/office/drawing/2014/main" id="{C0AC9D0D-7A50-3448-EEDC-3BA84FB85A3E}"/>
                </a:ext>
              </a:extLst>
            </p:cNvPr>
            <p:cNvSpPr/>
            <p:nvPr/>
          </p:nvSpPr>
          <p:spPr>
            <a:xfrm>
              <a:off x="3358283" y="5949668"/>
              <a:ext cx="616852" cy="61685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EADEAB01-943D-972C-A515-8BC4B1C5951C}"/>
                </a:ext>
              </a:extLst>
            </p:cNvPr>
            <p:cNvSpPr/>
            <p:nvPr/>
          </p:nvSpPr>
          <p:spPr>
            <a:xfrm>
              <a:off x="3967965" y="5949668"/>
              <a:ext cx="616852" cy="61685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F31F1A9D-E559-0011-33B2-98BC1C544CA7}"/>
                </a:ext>
              </a:extLst>
            </p:cNvPr>
            <p:cNvSpPr/>
            <p:nvPr/>
          </p:nvSpPr>
          <p:spPr>
            <a:xfrm>
              <a:off x="4597815" y="5949668"/>
              <a:ext cx="616852" cy="61685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7FEE4250-5461-6D63-8293-290FB7083C9A}"/>
                </a:ext>
              </a:extLst>
            </p:cNvPr>
            <p:cNvSpPr/>
            <p:nvPr/>
          </p:nvSpPr>
          <p:spPr>
            <a:xfrm>
              <a:off x="6471025" y="5339103"/>
              <a:ext cx="616852" cy="61685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goal</a:t>
              </a:r>
            </a:p>
          </p:txBody>
        </p:sp>
        <p:sp>
          <p:nvSpPr>
            <p:cNvPr id="38" name="Rectangle 37">
              <a:extLst>
                <a:ext uri="{FF2B5EF4-FFF2-40B4-BE49-F238E27FC236}">
                  <a16:creationId xmlns:a16="http://schemas.microsoft.com/office/drawing/2014/main" id="{A406AD6F-8A5A-C84E-537F-0AFB0CAE1D0D}"/>
                </a:ext>
              </a:extLst>
            </p:cNvPr>
            <p:cNvSpPr/>
            <p:nvPr/>
          </p:nvSpPr>
          <p:spPr>
            <a:xfrm>
              <a:off x="4597815" y="5326316"/>
              <a:ext cx="616852" cy="61685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F148B1A-D015-90D0-BBBD-2A52D617E2F8}"/>
                </a:ext>
              </a:extLst>
            </p:cNvPr>
            <p:cNvSpPr/>
            <p:nvPr/>
          </p:nvSpPr>
          <p:spPr>
            <a:xfrm>
              <a:off x="5233583" y="5339103"/>
              <a:ext cx="616852" cy="61685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6629CD0D-6DA1-CAE3-4D62-EB2897C0AFBA}"/>
                </a:ext>
              </a:extLst>
            </p:cNvPr>
            <p:cNvSpPr/>
            <p:nvPr/>
          </p:nvSpPr>
          <p:spPr>
            <a:xfrm>
              <a:off x="5842846" y="5327187"/>
              <a:ext cx="616852" cy="61685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9814BC04-D322-0EAB-0985-1112495B11E9}"/>
                </a:ext>
              </a:extLst>
            </p:cNvPr>
            <p:cNvSpPr/>
            <p:nvPr/>
          </p:nvSpPr>
          <p:spPr>
            <a:xfrm>
              <a:off x="5221169" y="5339103"/>
              <a:ext cx="616852" cy="61685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Isosceles Triangle 35">
              <a:extLst>
                <a:ext uri="{FF2B5EF4-FFF2-40B4-BE49-F238E27FC236}">
                  <a16:creationId xmlns:a16="http://schemas.microsoft.com/office/drawing/2014/main" id="{3FF93C5D-037C-9D3C-CCE4-F4DF29CE2260}"/>
                </a:ext>
              </a:extLst>
            </p:cNvPr>
            <p:cNvSpPr/>
            <p:nvPr/>
          </p:nvSpPr>
          <p:spPr>
            <a:xfrm>
              <a:off x="4743126" y="5518524"/>
              <a:ext cx="293607" cy="258009"/>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Rounded Corners 36">
              <a:extLst>
                <a:ext uri="{FF2B5EF4-FFF2-40B4-BE49-F238E27FC236}">
                  <a16:creationId xmlns:a16="http://schemas.microsoft.com/office/drawing/2014/main" id="{DB733A7E-8090-82FF-DADA-DCB274F07ACC}"/>
                </a:ext>
              </a:extLst>
            </p:cNvPr>
            <p:cNvSpPr/>
            <p:nvPr/>
          </p:nvSpPr>
          <p:spPr>
            <a:xfrm>
              <a:off x="2519398" y="5339103"/>
              <a:ext cx="2715079" cy="1227417"/>
            </a:xfrm>
            <a:prstGeom prst="roundRect">
              <a:avLst/>
            </a:prstGeom>
            <a:noFill/>
            <a:ln w="381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Rounded Corners 46">
              <a:extLst>
                <a:ext uri="{FF2B5EF4-FFF2-40B4-BE49-F238E27FC236}">
                  <a16:creationId xmlns:a16="http://schemas.microsoft.com/office/drawing/2014/main" id="{F7C73198-C734-2AE2-0AC1-C74E51362D00}"/>
                </a:ext>
              </a:extLst>
            </p:cNvPr>
            <p:cNvSpPr/>
            <p:nvPr/>
          </p:nvSpPr>
          <p:spPr>
            <a:xfrm>
              <a:off x="4573022" y="5326102"/>
              <a:ext cx="2615574" cy="683767"/>
            </a:xfrm>
            <a:prstGeom prst="roundRect">
              <a:avLst/>
            </a:prstGeom>
            <a:noFill/>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384811617"/>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Group 31">
            <a:extLst>
              <a:ext uri="{FF2B5EF4-FFF2-40B4-BE49-F238E27FC236}">
                <a16:creationId xmlns:a16="http://schemas.microsoft.com/office/drawing/2014/main" id="{C2ED9A7E-9D69-66FF-FDCD-FAAB431F329C}"/>
              </a:ext>
            </a:extLst>
          </p:cNvPr>
          <p:cNvGrpSpPr/>
          <p:nvPr/>
        </p:nvGrpSpPr>
        <p:grpSpPr>
          <a:xfrm>
            <a:off x="2385471" y="0"/>
            <a:ext cx="2440527" cy="6858000"/>
            <a:chOff x="2385471" y="0"/>
            <a:chExt cx="2440527" cy="6858000"/>
          </a:xfrm>
        </p:grpSpPr>
        <p:sp>
          <p:nvSpPr>
            <p:cNvPr id="7" name="Rectangle 6">
              <a:extLst>
                <a:ext uri="{FF2B5EF4-FFF2-40B4-BE49-F238E27FC236}">
                  <a16:creationId xmlns:a16="http://schemas.microsoft.com/office/drawing/2014/main" id="{83CA7BE3-DF7A-C1CD-9412-669CFCBE3829}"/>
                </a:ext>
              </a:extLst>
            </p:cNvPr>
            <p:cNvSpPr/>
            <p:nvPr/>
          </p:nvSpPr>
          <p:spPr>
            <a:xfrm>
              <a:off x="2404533" y="0"/>
              <a:ext cx="2421465" cy="6858000"/>
            </a:xfrm>
            <a:prstGeom prst="rect">
              <a:avLst/>
            </a:prstGeom>
            <a:solidFill>
              <a:srgbClr val="9FE2F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A4DCAD42-B39F-77A0-D7BC-802CED5FEB60}"/>
                </a:ext>
              </a:extLst>
            </p:cNvPr>
            <p:cNvSpPr txBox="1"/>
            <p:nvPr/>
          </p:nvSpPr>
          <p:spPr>
            <a:xfrm>
              <a:off x="3287568" y="1194433"/>
              <a:ext cx="896321" cy="1323439"/>
            </a:xfrm>
            <a:prstGeom prst="rect">
              <a:avLst/>
            </a:prstGeom>
            <a:noFill/>
          </p:spPr>
          <p:txBody>
            <a:bodyPr wrap="square" rtlCol="0">
              <a:spAutoFit/>
            </a:bodyPr>
            <a:lstStyle/>
            <a:p>
              <a:r>
                <a:rPr lang="en-US" sz="8000">
                  <a:solidFill>
                    <a:schemeClr val="bg1"/>
                  </a:solidFill>
                  <a:latin typeface="iCiel Brandon Text Bold" panose="020B0803020203060203" pitchFamily="34" charset="0"/>
                </a:rPr>
                <a:t>2</a:t>
              </a:r>
            </a:p>
          </p:txBody>
        </p:sp>
        <p:sp>
          <p:nvSpPr>
            <p:cNvPr id="21" name="TextBox 20">
              <a:extLst>
                <a:ext uri="{FF2B5EF4-FFF2-40B4-BE49-F238E27FC236}">
                  <a16:creationId xmlns:a16="http://schemas.microsoft.com/office/drawing/2014/main" id="{A4236104-0B0C-EF9A-A8D4-61029D7143CF}"/>
                </a:ext>
              </a:extLst>
            </p:cNvPr>
            <p:cNvSpPr txBox="1"/>
            <p:nvPr/>
          </p:nvSpPr>
          <p:spPr>
            <a:xfrm>
              <a:off x="2385471" y="2441749"/>
              <a:ext cx="2424336" cy="1938992"/>
            </a:xfrm>
            <a:prstGeom prst="rect">
              <a:avLst/>
            </a:prstGeom>
            <a:noFill/>
          </p:spPr>
          <p:txBody>
            <a:bodyPr wrap="square" rtlCol="0">
              <a:spAutoFit/>
            </a:bodyPr>
            <a:lstStyle/>
            <a:p>
              <a:pPr algn="ctr"/>
              <a:r>
                <a:rPr lang="en-US" sz="4000">
                  <a:solidFill>
                    <a:schemeClr val="bg1"/>
                  </a:solidFill>
                  <a:latin typeface="iCiel Brandon Text Bold" panose="020B0803020203060203" pitchFamily="34" charset="0"/>
                </a:rPr>
                <a:t>CƠ SỞ</a:t>
              </a:r>
            </a:p>
            <a:p>
              <a:pPr algn="ctr"/>
              <a:r>
                <a:rPr lang="en-US" sz="4000">
                  <a:solidFill>
                    <a:schemeClr val="bg1"/>
                  </a:solidFill>
                  <a:latin typeface="iCiel Brandon Text Bold" panose="020B0803020203060203" pitchFamily="34" charset="0"/>
                </a:rPr>
                <a:t>LÝ THUYẾT</a:t>
              </a:r>
            </a:p>
          </p:txBody>
        </p:sp>
        <p:pic>
          <p:nvPicPr>
            <p:cNvPr id="2050" name="Picture 2" descr="Html ">
              <a:extLst>
                <a:ext uri="{FF2B5EF4-FFF2-40B4-BE49-F238E27FC236}">
                  <a16:creationId xmlns:a16="http://schemas.microsoft.com/office/drawing/2014/main" id="{F8C7076A-7E7B-8234-A29C-1E0EB0DC3604}"/>
                </a:ext>
              </a:extLst>
            </p:cNvPr>
            <p:cNvPicPr>
              <a:picLocks noChangeAspect="1" noChangeArrowheads="1"/>
            </p:cNvPicPr>
            <p:nvPr/>
          </p:nvPicPr>
          <p:blipFill>
            <a:blip r:embed="rId3">
              <a:alphaModFix amt="12000"/>
              <a:duotone>
                <a:schemeClr val="accent5">
                  <a:shade val="45000"/>
                  <a:satMod val="135000"/>
                </a:schemeClr>
                <a:prstClr val="white"/>
              </a:duotone>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rot="1140359">
              <a:off x="3685477" y="5800151"/>
              <a:ext cx="781749" cy="781749"/>
            </a:xfrm>
            <a:prstGeom prst="rect">
              <a:avLst/>
            </a:prstGeom>
            <a:noFill/>
          </p:spPr>
        </p:pic>
        <p:pic>
          <p:nvPicPr>
            <p:cNvPr id="2052" name="Picture 4" descr="Css 3 ">
              <a:extLst>
                <a:ext uri="{FF2B5EF4-FFF2-40B4-BE49-F238E27FC236}">
                  <a16:creationId xmlns:a16="http://schemas.microsoft.com/office/drawing/2014/main" id="{BA72EED0-3E72-0DE4-5FFC-A69112A9049E}"/>
                </a:ext>
              </a:extLst>
            </p:cNvPr>
            <p:cNvPicPr>
              <a:picLocks noChangeAspect="1" noChangeArrowheads="1"/>
            </p:cNvPicPr>
            <p:nvPr/>
          </p:nvPicPr>
          <p:blipFill>
            <a:blip r:embed="rId5">
              <a:alphaModFix amt="23000"/>
              <a:extLst>
                <a:ext uri="{28A0092B-C50C-407E-A947-70E740481C1C}">
                  <a14:useLocalDpi xmlns:a14="http://schemas.microsoft.com/office/drawing/2010/main" val="0"/>
                </a:ext>
              </a:extLst>
            </a:blip>
            <a:srcRect/>
            <a:stretch>
              <a:fillRect/>
            </a:stretch>
          </p:blipFill>
          <p:spPr bwMode="auto">
            <a:xfrm rot="20700000">
              <a:off x="2766613" y="4684369"/>
              <a:ext cx="641264" cy="64126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3" name="Group 32">
            <a:extLst>
              <a:ext uri="{FF2B5EF4-FFF2-40B4-BE49-F238E27FC236}">
                <a16:creationId xmlns:a16="http://schemas.microsoft.com/office/drawing/2014/main" id="{6E861B6F-4D16-10E0-ED54-F7FC7AC45A00}"/>
              </a:ext>
            </a:extLst>
          </p:cNvPr>
          <p:cNvGrpSpPr/>
          <p:nvPr/>
        </p:nvGrpSpPr>
        <p:grpSpPr>
          <a:xfrm>
            <a:off x="4825998" y="0"/>
            <a:ext cx="2480333" cy="6858000"/>
            <a:chOff x="4825998" y="0"/>
            <a:chExt cx="2480333" cy="6858000"/>
          </a:xfrm>
        </p:grpSpPr>
        <p:sp>
          <p:nvSpPr>
            <p:cNvPr id="8" name="Rectangle 7">
              <a:extLst>
                <a:ext uri="{FF2B5EF4-FFF2-40B4-BE49-F238E27FC236}">
                  <a16:creationId xmlns:a16="http://schemas.microsoft.com/office/drawing/2014/main" id="{4156961F-1523-8CDD-60BE-C3651D71357B}"/>
                </a:ext>
              </a:extLst>
            </p:cNvPr>
            <p:cNvSpPr/>
            <p:nvPr/>
          </p:nvSpPr>
          <p:spPr>
            <a:xfrm>
              <a:off x="4825998" y="0"/>
              <a:ext cx="2421465" cy="6858000"/>
            </a:xfrm>
            <a:prstGeom prst="rect">
              <a:avLst/>
            </a:prstGeom>
            <a:solidFill>
              <a:srgbClr val="F5F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EB024C01-A335-3387-CF90-9847D8407AA0}"/>
                </a:ext>
              </a:extLst>
            </p:cNvPr>
            <p:cNvSpPr txBox="1"/>
            <p:nvPr/>
          </p:nvSpPr>
          <p:spPr>
            <a:xfrm>
              <a:off x="4881995" y="2441749"/>
              <a:ext cx="2424336" cy="3170099"/>
            </a:xfrm>
            <a:prstGeom prst="rect">
              <a:avLst/>
            </a:prstGeom>
            <a:noFill/>
          </p:spPr>
          <p:txBody>
            <a:bodyPr wrap="square" rtlCol="0">
              <a:spAutoFit/>
            </a:bodyPr>
            <a:lstStyle/>
            <a:p>
              <a:pPr algn="ctr"/>
              <a:r>
                <a:rPr lang="en-US" sz="4000">
                  <a:solidFill>
                    <a:srgbClr val="34C1E8"/>
                  </a:solidFill>
                  <a:latin typeface="iCiel Brandon Text Bold" panose="020B0803020203060203" pitchFamily="34" charset="0"/>
                </a:rPr>
                <a:t>PHÂN</a:t>
              </a:r>
            </a:p>
            <a:p>
              <a:pPr algn="ctr"/>
              <a:r>
                <a:rPr lang="en-US" sz="4000">
                  <a:solidFill>
                    <a:srgbClr val="34C1E8"/>
                  </a:solidFill>
                  <a:latin typeface="iCiel Brandon Text Bold" panose="020B0803020203060203" pitchFamily="34" charset="0"/>
                </a:rPr>
                <a:t>TÍCH</a:t>
              </a:r>
            </a:p>
            <a:p>
              <a:pPr algn="ctr"/>
              <a:r>
                <a:rPr lang="en-US" sz="4000">
                  <a:solidFill>
                    <a:srgbClr val="34C1E8"/>
                  </a:solidFill>
                  <a:latin typeface="iCiel Brandon Text Bold" panose="020B0803020203060203" pitchFamily="34" charset="0"/>
                </a:rPr>
                <a:t>VÀ</a:t>
              </a:r>
            </a:p>
            <a:p>
              <a:pPr algn="ctr"/>
              <a:r>
                <a:rPr lang="en-US" sz="4000">
                  <a:solidFill>
                    <a:srgbClr val="34C1E8"/>
                  </a:solidFill>
                  <a:latin typeface="iCiel Brandon Text Bold" panose="020B0803020203060203" pitchFamily="34" charset="0"/>
                </a:rPr>
                <a:t>THIẾT</a:t>
              </a:r>
            </a:p>
            <a:p>
              <a:pPr algn="ctr"/>
              <a:r>
                <a:rPr lang="en-US" sz="4000">
                  <a:solidFill>
                    <a:srgbClr val="34C1E8"/>
                  </a:solidFill>
                  <a:latin typeface="iCiel Brandon Text Bold" panose="020B0803020203060203" pitchFamily="34" charset="0"/>
                </a:rPr>
                <a:t>KẾ</a:t>
              </a:r>
            </a:p>
          </p:txBody>
        </p:sp>
        <p:pic>
          <p:nvPicPr>
            <p:cNvPr id="2056" name="Picture 8" descr="Transparency ">
              <a:extLst>
                <a:ext uri="{FF2B5EF4-FFF2-40B4-BE49-F238E27FC236}">
                  <a16:creationId xmlns:a16="http://schemas.microsoft.com/office/drawing/2014/main" id="{1449DC27-0C09-5C7E-6B63-0660DD4EBEBE}"/>
                </a:ext>
              </a:extLst>
            </p:cNvPr>
            <p:cNvPicPr>
              <a:picLocks noChangeAspect="1" noChangeArrowheads="1"/>
            </p:cNvPicPr>
            <p:nvPr/>
          </p:nvPicPr>
          <p:blipFill>
            <a:blip r:embed="rId6">
              <a:alphaModFix amt="7000"/>
              <a:extLst>
                <a:ext uri="{28A0092B-C50C-407E-A947-70E740481C1C}">
                  <a14:useLocalDpi xmlns:a14="http://schemas.microsoft.com/office/drawing/2010/main" val="0"/>
                </a:ext>
              </a:extLst>
            </a:blip>
            <a:srcRect/>
            <a:stretch>
              <a:fillRect/>
            </a:stretch>
          </p:blipFill>
          <p:spPr bwMode="auto">
            <a:xfrm>
              <a:off x="5060287" y="2749317"/>
              <a:ext cx="2020134" cy="2020134"/>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15FCF630-F926-DC23-E7E0-0AB92D06DF85}"/>
                </a:ext>
              </a:extLst>
            </p:cNvPr>
            <p:cNvSpPr txBox="1"/>
            <p:nvPr/>
          </p:nvSpPr>
          <p:spPr>
            <a:xfrm>
              <a:off x="5698633" y="1194169"/>
              <a:ext cx="896321" cy="1323439"/>
            </a:xfrm>
            <a:prstGeom prst="rect">
              <a:avLst/>
            </a:prstGeom>
            <a:noFill/>
          </p:spPr>
          <p:txBody>
            <a:bodyPr wrap="square" rtlCol="0">
              <a:spAutoFit/>
            </a:bodyPr>
            <a:lstStyle/>
            <a:p>
              <a:r>
                <a:rPr lang="en-US" sz="8000">
                  <a:solidFill>
                    <a:srgbClr val="34C1E8"/>
                  </a:solidFill>
                  <a:latin typeface="iCiel Brandon Text Bold" panose="020B0803020203060203" pitchFamily="34" charset="0"/>
                </a:rPr>
                <a:t>3</a:t>
              </a:r>
            </a:p>
          </p:txBody>
        </p:sp>
      </p:grpSp>
      <p:grpSp>
        <p:nvGrpSpPr>
          <p:cNvPr id="35" name="Group 34">
            <a:extLst>
              <a:ext uri="{FF2B5EF4-FFF2-40B4-BE49-F238E27FC236}">
                <a16:creationId xmlns:a16="http://schemas.microsoft.com/office/drawing/2014/main" id="{39A451FE-AA57-D507-0DCE-0FBEAA598A09}"/>
              </a:ext>
            </a:extLst>
          </p:cNvPr>
          <p:cNvGrpSpPr/>
          <p:nvPr/>
        </p:nvGrpSpPr>
        <p:grpSpPr>
          <a:xfrm>
            <a:off x="9668928" y="0"/>
            <a:ext cx="2523072" cy="6858000"/>
            <a:chOff x="9668928" y="0"/>
            <a:chExt cx="2523072" cy="6858000"/>
          </a:xfrm>
        </p:grpSpPr>
        <p:sp>
          <p:nvSpPr>
            <p:cNvPr id="10" name="Rectangle 9">
              <a:extLst>
                <a:ext uri="{FF2B5EF4-FFF2-40B4-BE49-F238E27FC236}">
                  <a16:creationId xmlns:a16="http://schemas.microsoft.com/office/drawing/2014/main" id="{510E728E-314F-5E85-DBE4-610AE6932E9F}"/>
                </a:ext>
              </a:extLst>
            </p:cNvPr>
            <p:cNvSpPr/>
            <p:nvPr/>
          </p:nvSpPr>
          <p:spPr>
            <a:xfrm>
              <a:off x="9668928" y="0"/>
              <a:ext cx="2523072" cy="6858000"/>
            </a:xfrm>
            <a:prstGeom prst="rect">
              <a:avLst/>
            </a:prstGeom>
            <a:solidFill>
              <a:srgbClr val="F5F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5FCFF"/>
                </a:solidFill>
              </a:endParaRPr>
            </a:p>
          </p:txBody>
        </p:sp>
        <p:pic>
          <p:nvPicPr>
            <p:cNvPr id="2064" name="Picture 16" descr="Exam ">
              <a:extLst>
                <a:ext uri="{FF2B5EF4-FFF2-40B4-BE49-F238E27FC236}">
                  <a16:creationId xmlns:a16="http://schemas.microsoft.com/office/drawing/2014/main" id="{D062308C-BFFB-FA86-2E04-007A0868A7CD}"/>
                </a:ext>
              </a:extLst>
            </p:cNvPr>
            <p:cNvPicPr>
              <a:picLocks noChangeAspect="1" noChangeArrowheads="1"/>
            </p:cNvPicPr>
            <p:nvPr/>
          </p:nvPicPr>
          <p:blipFill>
            <a:blip r:embed="rId7">
              <a:duotone>
                <a:schemeClr val="accent5">
                  <a:shade val="45000"/>
                  <a:satMod val="135000"/>
                </a:schemeClr>
                <a:prstClr val="white"/>
              </a:duotone>
              <a:alphaModFix amt="20000"/>
              <a:extLst>
                <a:ext uri="{28A0092B-C50C-407E-A947-70E740481C1C}">
                  <a14:useLocalDpi xmlns:a14="http://schemas.microsoft.com/office/drawing/2010/main" val="0"/>
                </a:ext>
              </a:extLst>
            </a:blip>
            <a:srcRect/>
            <a:stretch>
              <a:fillRect/>
            </a:stretch>
          </p:blipFill>
          <p:spPr bwMode="auto">
            <a:xfrm>
              <a:off x="10171460" y="4557748"/>
              <a:ext cx="1645445" cy="1645445"/>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F4FD026D-C030-6D4D-012B-803FFF30A3EE}"/>
                </a:ext>
              </a:extLst>
            </p:cNvPr>
            <p:cNvSpPr txBox="1"/>
            <p:nvPr/>
          </p:nvSpPr>
          <p:spPr>
            <a:xfrm>
              <a:off x="9869832" y="2517607"/>
              <a:ext cx="2248702" cy="1938992"/>
            </a:xfrm>
            <a:prstGeom prst="rect">
              <a:avLst/>
            </a:prstGeom>
            <a:noFill/>
          </p:spPr>
          <p:txBody>
            <a:bodyPr wrap="square" rtlCol="0">
              <a:spAutoFit/>
            </a:bodyPr>
            <a:lstStyle/>
            <a:p>
              <a:pPr algn="ctr"/>
              <a:r>
                <a:rPr lang="en-US" sz="6000">
                  <a:solidFill>
                    <a:srgbClr val="34C1E8"/>
                  </a:solidFill>
                  <a:latin typeface="iCiel Brandon Text Bold" panose="020B0803020203060203" pitchFamily="34" charset="0"/>
                </a:rPr>
                <a:t>KẾT LUẬN</a:t>
              </a:r>
            </a:p>
          </p:txBody>
        </p:sp>
        <p:sp>
          <p:nvSpPr>
            <p:cNvPr id="26" name="TextBox 25">
              <a:extLst>
                <a:ext uri="{FF2B5EF4-FFF2-40B4-BE49-F238E27FC236}">
                  <a16:creationId xmlns:a16="http://schemas.microsoft.com/office/drawing/2014/main" id="{DA85CB85-709A-6731-C493-36970D84E8C3}"/>
                </a:ext>
              </a:extLst>
            </p:cNvPr>
            <p:cNvSpPr txBox="1"/>
            <p:nvPr/>
          </p:nvSpPr>
          <p:spPr>
            <a:xfrm>
              <a:off x="10588067" y="1194168"/>
              <a:ext cx="812232" cy="1323439"/>
            </a:xfrm>
            <a:prstGeom prst="rect">
              <a:avLst/>
            </a:prstGeom>
            <a:noFill/>
          </p:spPr>
          <p:txBody>
            <a:bodyPr wrap="square" rtlCol="0">
              <a:spAutoFit/>
            </a:bodyPr>
            <a:lstStyle/>
            <a:p>
              <a:r>
                <a:rPr lang="en-US" sz="8000">
                  <a:solidFill>
                    <a:srgbClr val="34C1E8"/>
                  </a:solidFill>
                  <a:latin typeface="iCiel Brandon Text Bold" panose="020B0803020203060203" pitchFamily="34" charset="0"/>
                </a:rPr>
                <a:t>5</a:t>
              </a:r>
            </a:p>
          </p:txBody>
        </p:sp>
      </p:grpSp>
      <p:sp>
        <p:nvSpPr>
          <p:cNvPr id="4" name="Rectangle 3">
            <a:extLst>
              <a:ext uri="{FF2B5EF4-FFF2-40B4-BE49-F238E27FC236}">
                <a16:creationId xmlns:a16="http://schemas.microsoft.com/office/drawing/2014/main" id="{72E33767-6CA4-EC7B-CC6E-3EE1DEE2B377}"/>
              </a:ext>
            </a:extLst>
          </p:cNvPr>
          <p:cNvSpPr/>
          <p:nvPr/>
        </p:nvSpPr>
        <p:spPr>
          <a:xfrm>
            <a:off x="-26627" y="0"/>
            <a:ext cx="12218627" cy="6858000"/>
          </a:xfrm>
          <a:prstGeom prst="rect">
            <a:avLst/>
          </a:prstGeom>
          <a:solidFill>
            <a:srgbClr val="F5F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EE3A8B98-C1CF-C1B7-DA75-D5D349013463}"/>
              </a:ext>
            </a:extLst>
          </p:cNvPr>
          <p:cNvSpPr txBox="1"/>
          <p:nvPr/>
        </p:nvSpPr>
        <p:spPr>
          <a:xfrm>
            <a:off x="-74999" y="2576661"/>
            <a:ext cx="2469976" cy="1569660"/>
          </a:xfrm>
          <a:prstGeom prst="rect">
            <a:avLst/>
          </a:prstGeom>
          <a:noFill/>
        </p:spPr>
        <p:txBody>
          <a:bodyPr wrap="square" rtlCol="0">
            <a:spAutoFit/>
          </a:bodyPr>
          <a:lstStyle/>
          <a:p>
            <a:pPr algn="ctr"/>
            <a:r>
              <a:rPr lang="en-US" sz="4800">
                <a:solidFill>
                  <a:srgbClr val="34C1E8"/>
                </a:solidFill>
                <a:latin typeface="iCiel Brandon Text Bold" panose="020B0803020203060203" pitchFamily="34" charset="0"/>
              </a:rPr>
              <a:t>GIỚI THIỆU</a:t>
            </a:r>
          </a:p>
        </p:txBody>
      </p:sp>
      <p:sp>
        <p:nvSpPr>
          <p:cNvPr id="27" name="TextBox 26">
            <a:extLst>
              <a:ext uri="{FF2B5EF4-FFF2-40B4-BE49-F238E27FC236}">
                <a16:creationId xmlns:a16="http://schemas.microsoft.com/office/drawing/2014/main" id="{2F3E9C4C-3E46-A4A1-80D8-8910B3222AAA}"/>
              </a:ext>
            </a:extLst>
          </p:cNvPr>
          <p:cNvSpPr txBox="1"/>
          <p:nvPr/>
        </p:nvSpPr>
        <p:spPr>
          <a:xfrm>
            <a:off x="886354" y="1207236"/>
            <a:ext cx="896321" cy="1323439"/>
          </a:xfrm>
          <a:prstGeom prst="rect">
            <a:avLst/>
          </a:prstGeom>
          <a:noFill/>
        </p:spPr>
        <p:txBody>
          <a:bodyPr wrap="square" rtlCol="0">
            <a:spAutoFit/>
          </a:bodyPr>
          <a:lstStyle/>
          <a:p>
            <a:r>
              <a:rPr lang="en-US" sz="8000">
                <a:solidFill>
                  <a:srgbClr val="34C1E8"/>
                </a:solidFill>
                <a:latin typeface="iCiel Brandon Text Bold" panose="020B0803020203060203" pitchFamily="34" charset="0"/>
              </a:rPr>
              <a:t>1</a:t>
            </a:r>
          </a:p>
        </p:txBody>
      </p:sp>
      <p:sp>
        <p:nvSpPr>
          <p:cNvPr id="13" name="Rectangle: Rounded Corners 12">
            <a:extLst>
              <a:ext uri="{FF2B5EF4-FFF2-40B4-BE49-F238E27FC236}">
                <a16:creationId xmlns:a16="http://schemas.microsoft.com/office/drawing/2014/main" id="{D3A3135A-0600-2CA6-F2D1-EE2F7FA427CE}"/>
              </a:ext>
            </a:extLst>
          </p:cNvPr>
          <p:cNvSpPr/>
          <p:nvPr/>
        </p:nvSpPr>
        <p:spPr>
          <a:xfrm>
            <a:off x="73466" y="13001"/>
            <a:ext cx="12045068" cy="6831998"/>
          </a:xfrm>
          <a:prstGeom prst="roundRect">
            <a:avLst>
              <a:gd name="adj" fmla="val 2290"/>
            </a:avLst>
          </a:prstGeom>
          <a:solidFill>
            <a:schemeClr val="bg1"/>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Rounded Corners 5">
            <a:extLst>
              <a:ext uri="{FF2B5EF4-FFF2-40B4-BE49-F238E27FC236}">
                <a16:creationId xmlns:a16="http://schemas.microsoft.com/office/drawing/2014/main" id="{D3942F6F-772B-8003-A41C-E35653DFB920}"/>
              </a:ext>
            </a:extLst>
          </p:cNvPr>
          <p:cNvSpPr/>
          <p:nvPr/>
        </p:nvSpPr>
        <p:spPr>
          <a:xfrm>
            <a:off x="73466" y="13002"/>
            <a:ext cx="5625167" cy="655087"/>
          </a:xfrm>
          <a:prstGeom prst="roundRect">
            <a:avLst>
              <a:gd name="adj" fmla="val 30160"/>
            </a:avLst>
          </a:prstGeom>
          <a:solidFill>
            <a:schemeClr val="bg1"/>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solidFill>
                  <a:sysClr val="windowText" lastClr="000000"/>
                </a:solidFill>
                <a:latin typeface="iCiel Brandon Text Bold" panose="020B0803020203060203" pitchFamily="34" charset="0"/>
              </a:rPr>
              <a:t>Làm thế nào để tìm ( đánh giá)</a:t>
            </a:r>
          </a:p>
        </p:txBody>
      </p:sp>
      <p:grpSp>
        <p:nvGrpSpPr>
          <p:cNvPr id="2" name="Group 1">
            <a:extLst>
              <a:ext uri="{FF2B5EF4-FFF2-40B4-BE49-F238E27FC236}">
                <a16:creationId xmlns:a16="http://schemas.microsoft.com/office/drawing/2014/main" id="{812CF3C9-C93A-AB34-FD45-F18837B7A661}"/>
              </a:ext>
            </a:extLst>
          </p:cNvPr>
          <p:cNvGrpSpPr/>
          <p:nvPr/>
        </p:nvGrpSpPr>
        <p:grpSpPr>
          <a:xfrm>
            <a:off x="-2740246" y="13001"/>
            <a:ext cx="2563488" cy="6858000"/>
            <a:chOff x="-2754515" y="-209675"/>
            <a:chExt cx="2421465" cy="6858000"/>
          </a:xfrm>
        </p:grpSpPr>
        <p:sp>
          <p:nvSpPr>
            <p:cNvPr id="15" name="Rectangle 14">
              <a:extLst>
                <a:ext uri="{FF2B5EF4-FFF2-40B4-BE49-F238E27FC236}">
                  <a16:creationId xmlns:a16="http://schemas.microsoft.com/office/drawing/2014/main" id="{CAAE43FF-9C10-849E-436A-CD6791E868F3}"/>
                </a:ext>
              </a:extLst>
            </p:cNvPr>
            <p:cNvSpPr/>
            <p:nvPr/>
          </p:nvSpPr>
          <p:spPr>
            <a:xfrm>
              <a:off x="-2754515" y="-209675"/>
              <a:ext cx="2421465" cy="6858000"/>
            </a:xfrm>
            <a:prstGeom prst="rect">
              <a:avLst/>
            </a:prstGeom>
            <a:solidFill>
              <a:srgbClr val="F5F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8" descr="Transparency ">
              <a:extLst>
                <a:ext uri="{FF2B5EF4-FFF2-40B4-BE49-F238E27FC236}">
                  <a16:creationId xmlns:a16="http://schemas.microsoft.com/office/drawing/2014/main" id="{FCE54B5A-1A1B-5BC3-8332-51FD7B072699}"/>
                </a:ext>
              </a:extLst>
            </p:cNvPr>
            <p:cNvPicPr>
              <a:picLocks noChangeAspect="1" noChangeArrowheads="1"/>
            </p:cNvPicPr>
            <p:nvPr/>
          </p:nvPicPr>
          <p:blipFill>
            <a:blip r:embed="rId6">
              <a:alphaModFix amt="7000"/>
              <a:extLst>
                <a:ext uri="{28A0092B-C50C-407E-A947-70E740481C1C}">
                  <a14:useLocalDpi xmlns:a14="http://schemas.microsoft.com/office/drawing/2010/main" val="0"/>
                </a:ext>
              </a:extLst>
            </a:blip>
            <a:srcRect/>
            <a:stretch>
              <a:fillRect/>
            </a:stretch>
          </p:blipFill>
          <p:spPr bwMode="auto">
            <a:xfrm>
              <a:off x="-2520226" y="2539642"/>
              <a:ext cx="2020134" cy="2020134"/>
            </a:xfrm>
            <a:prstGeom prst="rect">
              <a:avLst/>
            </a:prstGeom>
            <a:noFill/>
            <a:extLst>
              <a:ext uri="{909E8E84-426E-40DD-AFC4-6F175D3DCCD1}">
                <a14:hiddenFill xmlns:a14="http://schemas.microsoft.com/office/drawing/2010/main">
                  <a:solidFill>
                    <a:srgbClr val="FFFFFF"/>
                  </a:solidFill>
                </a14:hiddenFill>
              </a:ext>
            </a:extLst>
          </p:spPr>
        </p:pic>
      </p:grpSp>
      <p:sp>
        <p:nvSpPr>
          <p:cNvPr id="31" name="Rectangle: Rounded Corners 30">
            <a:extLst>
              <a:ext uri="{FF2B5EF4-FFF2-40B4-BE49-F238E27FC236}">
                <a16:creationId xmlns:a16="http://schemas.microsoft.com/office/drawing/2014/main" id="{1517EF01-B698-B3F5-C32E-421EAF3E28D5}"/>
              </a:ext>
            </a:extLst>
          </p:cNvPr>
          <p:cNvSpPr/>
          <p:nvPr/>
        </p:nvSpPr>
        <p:spPr>
          <a:xfrm>
            <a:off x="2746273" y="-1887873"/>
            <a:ext cx="9288901" cy="811835"/>
          </a:xfrm>
          <a:prstGeom prst="roundRect">
            <a:avLst>
              <a:gd name="adj" fmla="val 30160"/>
            </a:avLst>
          </a:prstGeom>
          <a:solidFill>
            <a:schemeClr val="bg1"/>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a:solidFill>
                  <a:sysClr val="windowText" lastClr="000000"/>
                </a:solidFill>
                <a:latin typeface="iCiel Brandon Text Bold" panose="020B0803020203060203" pitchFamily="34" charset="0"/>
              </a:rPr>
              <a:t>Thiết kế thành phần xử lý</a:t>
            </a:r>
          </a:p>
        </p:txBody>
      </p:sp>
      <p:pic>
        <p:nvPicPr>
          <p:cNvPr id="12" name="Picture 11">
            <a:extLst>
              <a:ext uri="{FF2B5EF4-FFF2-40B4-BE49-F238E27FC236}">
                <a16:creationId xmlns:a16="http://schemas.microsoft.com/office/drawing/2014/main" id="{1F20E851-EE1A-CF5D-2F57-AC3D78B713B4}"/>
              </a:ext>
            </a:extLst>
          </p:cNvPr>
          <p:cNvPicPr>
            <a:picLocks noChangeAspect="1"/>
          </p:cNvPicPr>
          <p:nvPr/>
        </p:nvPicPr>
        <p:blipFill>
          <a:blip r:embed="rId8"/>
          <a:stretch>
            <a:fillRect/>
          </a:stretch>
        </p:blipFill>
        <p:spPr>
          <a:xfrm>
            <a:off x="3990524" y="1510486"/>
            <a:ext cx="7966259" cy="5341014"/>
          </a:xfrm>
          <a:prstGeom prst="rect">
            <a:avLst/>
          </a:prstGeom>
        </p:spPr>
      </p:pic>
      <p:pic>
        <p:nvPicPr>
          <p:cNvPr id="5" name="Picture 4">
            <a:extLst>
              <a:ext uri="{FF2B5EF4-FFF2-40B4-BE49-F238E27FC236}">
                <a16:creationId xmlns:a16="http://schemas.microsoft.com/office/drawing/2014/main" id="{0D0A1D45-5A62-216C-17BC-8C1D46AC9387}"/>
              </a:ext>
            </a:extLst>
          </p:cNvPr>
          <p:cNvPicPr>
            <a:picLocks noChangeAspect="1"/>
          </p:cNvPicPr>
          <p:nvPr/>
        </p:nvPicPr>
        <p:blipFill>
          <a:blip r:embed="rId9"/>
          <a:stretch>
            <a:fillRect/>
          </a:stretch>
        </p:blipFill>
        <p:spPr>
          <a:xfrm>
            <a:off x="8120098" y="86455"/>
            <a:ext cx="3915076" cy="1359097"/>
          </a:xfrm>
          <a:prstGeom prst="rect">
            <a:avLst/>
          </a:prstGeom>
        </p:spPr>
      </p:pic>
      <p:cxnSp>
        <p:nvCxnSpPr>
          <p:cNvPr id="11" name="Straight Arrow Connector 10">
            <a:extLst>
              <a:ext uri="{FF2B5EF4-FFF2-40B4-BE49-F238E27FC236}">
                <a16:creationId xmlns:a16="http://schemas.microsoft.com/office/drawing/2014/main" id="{39E8BBB0-1EC4-485B-D05F-20923330CD5C}"/>
              </a:ext>
            </a:extLst>
          </p:cNvPr>
          <p:cNvCxnSpPr>
            <a:cxnSpLocks/>
          </p:cNvCxnSpPr>
          <p:nvPr/>
        </p:nvCxnSpPr>
        <p:spPr>
          <a:xfrm>
            <a:off x="495300" y="86455"/>
            <a:ext cx="0" cy="42154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7D3355F6-9640-B999-674B-556838F58128}"/>
              </a:ext>
            </a:extLst>
          </p:cNvPr>
          <p:cNvCxnSpPr>
            <a:cxnSpLocks/>
          </p:cNvCxnSpPr>
          <p:nvPr/>
        </p:nvCxnSpPr>
        <p:spPr>
          <a:xfrm>
            <a:off x="279400" y="304800"/>
            <a:ext cx="444500"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40" name="Rectangle: Rounded Corners 39">
            <a:extLst>
              <a:ext uri="{FF2B5EF4-FFF2-40B4-BE49-F238E27FC236}">
                <a16:creationId xmlns:a16="http://schemas.microsoft.com/office/drawing/2014/main" id="{17ADE748-BB81-01D6-59DC-5EEF7A8223D0}"/>
              </a:ext>
            </a:extLst>
          </p:cNvPr>
          <p:cNvSpPr/>
          <p:nvPr/>
        </p:nvSpPr>
        <p:spPr>
          <a:xfrm>
            <a:off x="73466" y="668089"/>
            <a:ext cx="3812035" cy="6176909"/>
          </a:xfrm>
          <a:prstGeom prst="roundRect">
            <a:avLst>
              <a:gd name="adj" fmla="val 3250"/>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b="1">
                <a:solidFill>
                  <a:srgbClr val="002060"/>
                </a:solidFill>
              </a:rPr>
              <a:t>+ Đánh giá chi phí của các nút liền kề</a:t>
            </a:r>
          </a:p>
          <a:p>
            <a:endParaRPr lang="en-US">
              <a:solidFill>
                <a:srgbClr val="002060"/>
              </a:solidFill>
            </a:endParaRPr>
          </a:p>
        </p:txBody>
      </p:sp>
    </p:spTree>
    <p:extLst>
      <p:ext uri="{BB962C8B-B14F-4D97-AF65-F5344CB8AC3E}">
        <p14:creationId xmlns:p14="http://schemas.microsoft.com/office/powerpoint/2010/main" val="2545856714"/>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Group 31">
            <a:extLst>
              <a:ext uri="{FF2B5EF4-FFF2-40B4-BE49-F238E27FC236}">
                <a16:creationId xmlns:a16="http://schemas.microsoft.com/office/drawing/2014/main" id="{C2ED9A7E-9D69-66FF-FDCD-FAAB431F329C}"/>
              </a:ext>
            </a:extLst>
          </p:cNvPr>
          <p:cNvGrpSpPr/>
          <p:nvPr/>
        </p:nvGrpSpPr>
        <p:grpSpPr>
          <a:xfrm>
            <a:off x="2385471" y="0"/>
            <a:ext cx="2440527" cy="6858000"/>
            <a:chOff x="2385471" y="0"/>
            <a:chExt cx="2440527" cy="6858000"/>
          </a:xfrm>
        </p:grpSpPr>
        <p:sp>
          <p:nvSpPr>
            <p:cNvPr id="7" name="Rectangle 6">
              <a:extLst>
                <a:ext uri="{FF2B5EF4-FFF2-40B4-BE49-F238E27FC236}">
                  <a16:creationId xmlns:a16="http://schemas.microsoft.com/office/drawing/2014/main" id="{83CA7BE3-DF7A-C1CD-9412-669CFCBE3829}"/>
                </a:ext>
              </a:extLst>
            </p:cNvPr>
            <p:cNvSpPr/>
            <p:nvPr/>
          </p:nvSpPr>
          <p:spPr>
            <a:xfrm>
              <a:off x="2404533" y="0"/>
              <a:ext cx="2421465" cy="6858000"/>
            </a:xfrm>
            <a:prstGeom prst="rect">
              <a:avLst/>
            </a:prstGeom>
            <a:solidFill>
              <a:srgbClr val="9FE2F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A4DCAD42-B39F-77A0-D7BC-802CED5FEB60}"/>
                </a:ext>
              </a:extLst>
            </p:cNvPr>
            <p:cNvSpPr txBox="1"/>
            <p:nvPr/>
          </p:nvSpPr>
          <p:spPr>
            <a:xfrm>
              <a:off x="3287568" y="1194433"/>
              <a:ext cx="896321" cy="1323439"/>
            </a:xfrm>
            <a:prstGeom prst="rect">
              <a:avLst/>
            </a:prstGeom>
            <a:noFill/>
          </p:spPr>
          <p:txBody>
            <a:bodyPr wrap="square" rtlCol="0">
              <a:spAutoFit/>
            </a:bodyPr>
            <a:lstStyle/>
            <a:p>
              <a:r>
                <a:rPr lang="en-US" sz="8000">
                  <a:solidFill>
                    <a:schemeClr val="bg1"/>
                  </a:solidFill>
                  <a:latin typeface="iCiel Brandon Text Bold" panose="020B0803020203060203" pitchFamily="34" charset="0"/>
                </a:rPr>
                <a:t>2</a:t>
              </a:r>
            </a:p>
          </p:txBody>
        </p:sp>
        <p:sp>
          <p:nvSpPr>
            <p:cNvPr id="21" name="TextBox 20">
              <a:extLst>
                <a:ext uri="{FF2B5EF4-FFF2-40B4-BE49-F238E27FC236}">
                  <a16:creationId xmlns:a16="http://schemas.microsoft.com/office/drawing/2014/main" id="{A4236104-0B0C-EF9A-A8D4-61029D7143CF}"/>
                </a:ext>
              </a:extLst>
            </p:cNvPr>
            <p:cNvSpPr txBox="1"/>
            <p:nvPr/>
          </p:nvSpPr>
          <p:spPr>
            <a:xfrm>
              <a:off x="2385471" y="2441749"/>
              <a:ext cx="2424336" cy="1938992"/>
            </a:xfrm>
            <a:prstGeom prst="rect">
              <a:avLst/>
            </a:prstGeom>
            <a:noFill/>
          </p:spPr>
          <p:txBody>
            <a:bodyPr wrap="square" rtlCol="0">
              <a:spAutoFit/>
            </a:bodyPr>
            <a:lstStyle/>
            <a:p>
              <a:pPr algn="ctr"/>
              <a:r>
                <a:rPr lang="en-US" sz="4000">
                  <a:solidFill>
                    <a:schemeClr val="bg1"/>
                  </a:solidFill>
                  <a:latin typeface="iCiel Brandon Text Bold" panose="020B0803020203060203" pitchFamily="34" charset="0"/>
                </a:rPr>
                <a:t>CƠ SỞ</a:t>
              </a:r>
            </a:p>
            <a:p>
              <a:pPr algn="ctr"/>
              <a:r>
                <a:rPr lang="en-US" sz="4000">
                  <a:solidFill>
                    <a:schemeClr val="bg1"/>
                  </a:solidFill>
                  <a:latin typeface="iCiel Brandon Text Bold" panose="020B0803020203060203" pitchFamily="34" charset="0"/>
                </a:rPr>
                <a:t>LÝ THUYẾT</a:t>
              </a:r>
            </a:p>
          </p:txBody>
        </p:sp>
        <p:pic>
          <p:nvPicPr>
            <p:cNvPr id="2050" name="Picture 2" descr="Html ">
              <a:extLst>
                <a:ext uri="{FF2B5EF4-FFF2-40B4-BE49-F238E27FC236}">
                  <a16:creationId xmlns:a16="http://schemas.microsoft.com/office/drawing/2014/main" id="{F8C7076A-7E7B-8234-A29C-1E0EB0DC3604}"/>
                </a:ext>
              </a:extLst>
            </p:cNvPr>
            <p:cNvPicPr>
              <a:picLocks noChangeAspect="1" noChangeArrowheads="1"/>
            </p:cNvPicPr>
            <p:nvPr/>
          </p:nvPicPr>
          <p:blipFill>
            <a:blip r:embed="rId3">
              <a:alphaModFix amt="12000"/>
              <a:duotone>
                <a:schemeClr val="accent5">
                  <a:shade val="45000"/>
                  <a:satMod val="135000"/>
                </a:schemeClr>
                <a:prstClr val="white"/>
              </a:duotone>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rot="1140359">
              <a:off x="3685477" y="5800151"/>
              <a:ext cx="781749" cy="781749"/>
            </a:xfrm>
            <a:prstGeom prst="rect">
              <a:avLst/>
            </a:prstGeom>
            <a:noFill/>
          </p:spPr>
        </p:pic>
        <p:pic>
          <p:nvPicPr>
            <p:cNvPr id="2052" name="Picture 4" descr="Css 3 ">
              <a:extLst>
                <a:ext uri="{FF2B5EF4-FFF2-40B4-BE49-F238E27FC236}">
                  <a16:creationId xmlns:a16="http://schemas.microsoft.com/office/drawing/2014/main" id="{BA72EED0-3E72-0DE4-5FFC-A69112A9049E}"/>
                </a:ext>
              </a:extLst>
            </p:cNvPr>
            <p:cNvPicPr>
              <a:picLocks noChangeAspect="1" noChangeArrowheads="1"/>
            </p:cNvPicPr>
            <p:nvPr/>
          </p:nvPicPr>
          <p:blipFill>
            <a:blip r:embed="rId5">
              <a:alphaModFix amt="23000"/>
              <a:extLst>
                <a:ext uri="{28A0092B-C50C-407E-A947-70E740481C1C}">
                  <a14:useLocalDpi xmlns:a14="http://schemas.microsoft.com/office/drawing/2010/main" val="0"/>
                </a:ext>
              </a:extLst>
            </a:blip>
            <a:srcRect/>
            <a:stretch>
              <a:fillRect/>
            </a:stretch>
          </p:blipFill>
          <p:spPr bwMode="auto">
            <a:xfrm rot="20700000">
              <a:off x="2766613" y="4684369"/>
              <a:ext cx="641264" cy="64126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3" name="Group 32">
            <a:extLst>
              <a:ext uri="{FF2B5EF4-FFF2-40B4-BE49-F238E27FC236}">
                <a16:creationId xmlns:a16="http://schemas.microsoft.com/office/drawing/2014/main" id="{6E861B6F-4D16-10E0-ED54-F7FC7AC45A00}"/>
              </a:ext>
            </a:extLst>
          </p:cNvPr>
          <p:cNvGrpSpPr/>
          <p:nvPr/>
        </p:nvGrpSpPr>
        <p:grpSpPr>
          <a:xfrm>
            <a:off x="4825998" y="0"/>
            <a:ext cx="2480333" cy="6858000"/>
            <a:chOff x="4825998" y="0"/>
            <a:chExt cx="2480333" cy="6858000"/>
          </a:xfrm>
        </p:grpSpPr>
        <p:sp>
          <p:nvSpPr>
            <p:cNvPr id="8" name="Rectangle 7">
              <a:extLst>
                <a:ext uri="{FF2B5EF4-FFF2-40B4-BE49-F238E27FC236}">
                  <a16:creationId xmlns:a16="http://schemas.microsoft.com/office/drawing/2014/main" id="{4156961F-1523-8CDD-60BE-C3651D71357B}"/>
                </a:ext>
              </a:extLst>
            </p:cNvPr>
            <p:cNvSpPr/>
            <p:nvPr/>
          </p:nvSpPr>
          <p:spPr>
            <a:xfrm>
              <a:off x="4825998" y="0"/>
              <a:ext cx="2421465" cy="6858000"/>
            </a:xfrm>
            <a:prstGeom prst="rect">
              <a:avLst/>
            </a:prstGeom>
            <a:solidFill>
              <a:srgbClr val="F5F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EB024C01-A335-3387-CF90-9847D8407AA0}"/>
                </a:ext>
              </a:extLst>
            </p:cNvPr>
            <p:cNvSpPr txBox="1"/>
            <p:nvPr/>
          </p:nvSpPr>
          <p:spPr>
            <a:xfrm>
              <a:off x="4881995" y="2441749"/>
              <a:ext cx="2424336" cy="3170099"/>
            </a:xfrm>
            <a:prstGeom prst="rect">
              <a:avLst/>
            </a:prstGeom>
            <a:noFill/>
          </p:spPr>
          <p:txBody>
            <a:bodyPr wrap="square" rtlCol="0">
              <a:spAutoFit/>
            </a:bodyPr>
            <a:lstStyle/>
            <a:p>
              <a:pPr algn="ctr"/>
              <a:r>
                <a:rPr lang="en-US" sz="4000">
                  <a:solidFill>
                    <a:srgbClr val="34C1E8"/>
                  </a:solidFill>
                  <a:latin typeface="iCiel Brandon Text Bold" panose="020B0803020203060203" pitchFamily="34" charset="0"/>
                </a:rPr>
                <a:t>PHÂN</a:t>
              </a:r>
            </a:p>
            <a:p>
              <a:pPr algn="ctr"/>
              <a:r>
                <a:rPr lang="en-US" sz="4000">
                  <a:solidFill>
                    <a:srgbClr val="34C1E8"/>
                  </a:solidFill>
                  <a:latin typeface="iCiel Brandon Text Bold" panose="020B0803020203060203" pitchFamily="34" charset="0"/>
                </a:rPr>
                <a:t>TÍCH</a:t>
              </a:r>
            </a:p>
            <a:p>
              <a:pPr algn="ctr"/>
              <a:r>
                <a:rPr lang="en-US" sz="4000">
                  <a:solidFill>
                    <a:srgbClr val="34C1E8"/>
                  </a:solidFill>
                  <a:latin typeface="iCiel Brandon Text Bold" panose="020B0803020203060203" pitchFamily="34" charset="0"/>
                </a:rPr>
                <a:t>VÀ</a:t>
              </a:r>
            </a:p>
            <a:p>
              <a:pPr algn="ctr"/>
              <a:r>
                <a:rPr lang="en-US" sz="4000">
                  <a:solidFill>
                    <a:srgbClr val="34C1E8"/>
                  </a:solidFill>
                  <a:latin typeface="iCiel Brandon Text Bold" panose="020B0803020203060203" pitchFamily="34" charset="0"/>
                </a:rPr>
                <a:t>THIẾT</a:t>
              </a:r>
            </a:p>
            <a:p>
              <a:pPr algn="ctr"/>
              <a:r>
                <a:rPr lang="en-US" sz="4000">
                  <a:solidFill>
                    <a:srgbClr val="34C1E8"/>
                  </a:solidFill>
                  <a:latin typeface="iCiel Brandon Text Bold" panose="020B0803020203060203" pitchFamily="34" charset="0"/>
                </a:rPr>
                <a:t>KẾ</a:t>
              </a:r>
            </a:p>
          </p:txBody>
        </p:sp>
        <p:pic>
          <p:nvPicPr>
            <p:cNvPr id="2056" name="Picture 8" descr="Transparency ">
              <a:extLst>
                <a:ext uri="{FF2B5EF4-FFF2-40B4-BE49-F238E27FC236}">
                  <a16:creationId xmlns:a16="http://schemas.microsoft.com/office/drawing/2014/main" id="{1449DC27-0C09-5C7E-6B63-0660DD4EBEBE}"/>
                </a:ext>
              </a:extLst>
            </p:cNvPr>
            <p:cNvPicPr>
              <a:picLocks noChangeAspect="1" noChangeArrowheads="1"/>
            </p:cNvPicPr>
            <p:nvPr/>
          </p:nvPicPr>
          <p:blipFill>
            <a:blip r:embed="rId6">
              <a:alphaModFix amt="7000"/>
              <a:extLst>
                <a:ext uri="{28A0092B-C50C-407E-A947-70E740481C1C}">
                  <a14:useLocalDpi xmlns:a14="http://schemas.microsoft.com/office/drawing/2010/main" val="0"/>
                </a:ext>
              </a:extLst>
            </a:blip>
            <a:srcRect/>
            <a:stretch>
              <a:fillRect/>
            </a:stretch>
          </p:blipFill>
          <p:spPr bwMode="auto">
            <a:xfrm>
              <a:off x="5060287" y="2749317"/>
              <a:ext cx="2020134" cy="2020134"/>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15FCF630-F926-DC23-E7E0-0AB92D06DF85}"/>
                </a:ext>
              </a:extLst>
            </p:cNvPr>
            <p:cNvSpPr txBox="1"/>
            <p:nvPr/>
          </p:nvSpPr>
          <p:spPr>
            <a:xfrm>
              <a:off x="5698633" y="1194169"/>
              <a:ext cx="896321" cy="1323439"/>
            </a:xfrm>
            <a:prstGeom prst="rect">
              <a:avLst/>
            </a:prstGeom>
            <a:noFill/>
          </p:spPr>
          <p:txBody>
            <a:bodyPr wrap="square" rtlCol="0">
              <a:spAutoFit/>
            </a:bodyPr>
            <a:lstStyle/>
            <a:p>
              <a:r>
                <a:rPr lang="en-US" sz="8000">
                  <a:solidFill>
                    <a:srgbClr val="34C1E8"/>
                  </a:solidFill>
                  <a:latin typeface="iCiel Brandon Text Bold" panose="020B0803020203060203" pitchFamily="34" charset="0"/>
                </a:rPr>
                <a:t>3</a:t>
              </a:r>
            </a:p>
          </p:txBody>
        </p:sp>
      </p:grpSp>
      <p:grpSp>
        <p:nvGrpSpPr>
          <p:cNvPr id="35" name="Group 34">
            <a:extLst>
              <a:ext uri="{FF2B5EF4-FFF2-40B4-BE49-F238E27FC236}">
                <a16:creationId xmlns:a16="http://schemas.microsoft.com/office/drawing/2014/main" id="{39A451FE-AA57-D507-0DCE-0FBEAA598A09}"/>
              </a:ext>
            </a:extLst>
          </p:cNvPr>
          <p:cNvGrpSpPr/>
          <p:nvPr/>
        </p:nvGrpSpPr>
        <p:grpSpPr>
          <a:xfrm>
            <a:off x="9668928" y="0"/>
            <a:ext cx="2523072" cy="6858000"/>
            <a:chOff x="9668928" y="0"/>
            <a:chExt cx="2523072" cy="6858000"/>
          </a:xfrm>
        </p:grpSpPr>
        <p:sp>
          <p:nvSpPr>
            <p:cNvPr id="10" name="Rectangle 9">
              <a:extLst>
                <a:ext uri="{FF2B5EF4-FFF2-40B4-BE49-F238E27FC236}">
                  <a16:creationId xmlns:a16="http://schemas.microsoft.com/office/drawing/2014/main" id="{510E728E-314F-5E85-DBE4-610AE6932E9F}"/>
                </a:ext>
              </a:extLst>
            </p:cNvPr>
            <p:cNvSpPr/>
            <p:nvPr/>
          </p:nvSpPr>
          <p:spPr>
            <a:xfrm>
              <a:off x="9668928" y="0"/>
              <a:ext cx="2523072" cy="6858000"/>
            </a:xfrm>
            <a:prstGeom prst="rect">
              <a:avLst/>
            </a:prstGeom>
            <a:solidFill>
              <a:srgbClr val="F5F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5FCFF"/>
                </a:solidFill>
              </a:endParaRPr>
            </a:p>
          </p:txBody>
        </p:sp>
        <p:pic>
          <p:nvPicPr>
            <p:cNvPr id="2064" name="Picture 16" descr="Exam ">
              <a:extLst>
                <a:ext uri="{FF2B5EF4-FFF2-40B4-BE49-F238E27FC236}">
                  <a16:creationId xmlns:a16="http://schemas.microsoft.com/office/drawing/2014/main" id="{D062308C-BFFB-FA86-2E04-007A0868A7CD}"/>
                </a:ext>
              </a:extLst>
            </p:cNvPr>
            <p:cNvPicPr>
              <a:picLocks noChangeAspect="1" noChangeArrowheads="1"/>
            </p:cNvPicPr>
            <p:nvPr/>
          </p:nvPicPr>
          <p:blipFill>
            <a:blip r:embed="rId7">
              <a:duotone>
                <a:schemeClr val="accent5">
                  <a:shade val="45000"/>
                  <a:satMod val="135000"/>
                </a:schemeClr>
                <a:prstClr val="white"/>
              </a:duotone>
              <a:alphaModFix amt="20000"/>
              <a:extLst>
                <a:ext uri="{28A0092B-C50C-407E-A947-70E740481C1C}">
                  <a14:useLocalDpi xmlns:a14="http://schemas.microsoft.com/office/drawing/2010/main" val="0"/>
                </a:ext>
              </a:extLst>
            </a:blip>
            <a:srcRect/>
            <a:stretch>
              <a:fillRect/>
            </a:stretch>
          </p:blipFill>
          <p:spPr bwMode="auto">
            <a:xfrm>
              <a:off x="10171460" y="4557748"/>
              <a:ext cx="1645445" cy="1645445"/>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F4FD026D-C030-6D4D-012B-803FFF30A3EE}"/>
                </a:ext>
              </a:extLst>
            </p:cNvPr>
            <p:cNvSpPr txBox="1"/>
            <p:nvPr/>
          </p:nvSpPr>
          <p:spPr>
            <a:xfrm>
              <a:off x="9869832" y="2517607"/>
              <a:ext cx="2248702" cy="1938992"/>
            </a:xfrm>
            <a:prstGeom prst="rect">
              <a:avLst/>
            </a:prstGeom>
            <a:noFill/>
          </p:spPr>
          <p:txBody>
            <a:bodyPr wrap="square" rtlCol="0">
              <a:spAutoFit/>
            </a:bodyPr>
            <a:lstStyle/>
            <a:p>
              <a:pPr algn="ctr"/>
              <a:r>
                <a:rPr lang="en-US" sz="6000">
                  <a:solidFill>
                    <a:srgbClr val="34C1E8"/>
                  </a:solidFill>
                  <a:latin typeface="iCiel Brandon Text Bold" panose="020B0803020203060203" pitchFamily="34" charset="0"/>
                </a:rPr>
                <a:t>KẾT LUẬN</a:t>
              </a:r>
            </a:p>
          </p:txBody>
        </p:sp>
        <p:sp>
          <p:nvSpPr>
            <p:cNvPr id="26" name="TextBox 25">
              <a:extLst>
                <a:ext uri="{FF2B5EF4-FFF2-40B4-BE49-F238E27FC236}">
                  <a16:creationId xmlns:a16="http://schemas.microsoft.com/office/drawing/2014/main" id="{DA85CB85-709A-6731-C493-36970D84E8C3}"/>
                </a:ext>
              </a:extLst>
            </p:cNvPr>
            <p:cNvSpPr txBox="1"/>
            <p:nvPr/>
          </p:nvSpPr>
          <p:spPr>
            <a:xfrm>
              <a:off x="10588067" y="1194168"/>
              <a:ext cx="812232" cy="1323439"/>
            </a:xfrm>
            <a:prstGeom prst="rect">
              <a:avLst/>
            </a:prstGeom>
            <a:noFill/>
          </p:spPr>
          <p:txBody>
            <a:bodyPr wrap="square" rtlCol="0">
              <a:spAutoFit/>
            </a:bodyPr>
            <a:lstStyle/>
            <a:p>
              <a:r>
                <a:rPr lang="en-US" sz="8000">
                  <a:solidFill>
                    <a:srgbClr val="34C1E8"/>
                  </a:solidFill>
                  <a:latin typeface="iCiel Brandon Text Bold" panose="020B0803020203060203" pitchFamily="34" charset="0"/>
                </a:rPr>
                <a:t>5</a:t>
              </a:r>
            </a:p>
          </p:txBody>
        </p:sp>
      </p:grpSp>
      <p:sp>
        <p:nvSpPr>
          <p:cNvPr id="4" name="Rectangle 3">
            <a:extLst>
              <a:ext uri="{FF2B5EF4-FFF2-40B4-BE49-F238E27FC236}">
                <a16:creationId xmlns:a16="http://schemas.microsoft.com/office/drawing/2014/main" id="{72E33767-6CA4-EC7B-CC6E-3EE1DEE2B377}"/>
              </a:ext>
            </a:extLst>
          </p:cNvPr>
          <p:cNvSpPr/>
          <p:nvPr/>
        </p:nvSpPr>
        <p:spPr>
          <a:xfrm>
            <a:off x="-26627" y="0"/>
            <a:ext cx="12218627" cy="6858000"/>
          </a:xfrm>
          <a:prstGeom prst="rect">
            <a:avLst/>
          </a:prstGeom>
          <a:solidFill>
            <a:srgbClr val="F5F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EE3A8B98-C1CF-C1B7-DA75-D5D349013463}"/>
              </a:ext>
            </a:extLst>
          </p:cNvPr>
          <p:cNvSpPr txBox="1"/>
          <p:nvPr/>
        </p:nvSpPr>
        <p:spPr>
          <a:xfrm>
            <a:off x="-74999" y="2576661"/>
            <a:ext cx="2469976" cy="1569660"/>
          </a:xfrm>
          <a:prstGeom prst="rect">
            <a:avLst/>
          </a:prstGeom>
          <a:noFill/>
        </p:spPr>
        <p:txBody>
          <a:bodyPr wrap="square" rtlCol="0">
            <a:spAutoFit/>
          </a:bodyPr>
          <a:lstStyle/>
          <a:p>
            <a:pPr algn="ctr"/>
            <a:r>
              <a:rPr lang="en-US" sz="4800">
                <a:solidFill>
                  <a:srgbClr val="34C1E8"/>
                </a:solidFill>
                <a:latin typeface="iCiel Brandon Text Bold" panose="020B0803020203060203" pitchFamily="34" charset="0"/>
              </a:rPr>
              <a:t>GIỚI THIỆU</a:t>
            </a:r>
          </a:p>
        </p:txBody>
      </p:sp>
      <p:sp>
        <p:nvSpPr>
          <p:cNvPr id="27" name="TextBox 26">
            <a:extLst>
              <a:ext uri="{FF2B5EF4-FFF2-40B4-BE49-F238E27FC236}">
                <a16:creationId xmlns:a16="http://schemas.microsoft.com/office/drawing/2014/main" id="{2F3E9C4C-3E46-A4A1-80D8-8910B3222AAA}"/>
              </a:ext>
            </a:extLst>
          </p:cNvPr>
          <p:cNvSpPr txBox="1"/>
          <p:nvPr/>
        </p:nvSpPr>
        <p:spPr>
          <a:xfrm>
            <a:off x="886354" y="1207236"/>
            <a:ext cx="896321" cy="1323439"/>
          </a:xfrm>
          <a:prstGeom prst="rect">
            <a:avLst/>
          </a:prstGeom>
          <a:noFill/>
        </p:spPr>
        <p:txBody>
          <a:bodyPr wrap="square" rtlCol="0">
            <a:spAutoFit/>
          </a:bodyPr>
          <a:lstStyle/>
          <a:p>
            <a:r>
              <a:rPr lang="en-US" sz="8000">
                <a:solidFill>
                  <a:srgbClr val="34C1E8"/>
                </a:solidFill>
                <a:latin typeface="iCiel Brandon Text Bold" panose="020B0803020203060203" pitchFamily="34" charset="0"/>
              </a:rPr>
              <a:t>1</a:t>
            </a:r>
          </a:p>
        </p:txBody>
      </p:sp>
      <p:sp>
        <p:nvSpPr>
          <p:cNvPr id="13" name="Rectangle: Rounded Corners 12">
            <a:extLst>
              <a:ext uri="{FF2B5EF4-FFF2-40B4-BE49-F238E27FC236}">
                <a16:creationId xmlns:a16="http://schemas.microsoft.com/office/drawing/2014/main" id="{D3A3135A-0600-2CA6-F2D1-EE2F7FA427CE}"/>
              </a:ext>
            </a:extLst>
          </p:cNvPr>
          <p:cNvSpPr/>
          <p:nvPr/>
        </p:nvSpPr>
        <p:spPr>
          <a:xfrm>
            <a:off x="73466" y="13001"/>
            <a:ext cx="12045068" cy="6831998"/>
          </a:xfrm>
          <a:prstGeom prst="roundRect">
            <a:avLst>
              <a:gd name="adj" fmla="val 2290"/>
            </a:avLst>
          </a:prstGeom>
          <a:solidFill>
            <a:schemeClr val="bg1"/>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Rounded Corners 5">
            <a:extLst>
              <a:ext uri="{FF2B5EF4-FFF2-40B4-BE49-F238E27FC236}">
                <a16:creationId xmlns:a16="http://schemas.microsoft.com/office/drawing/2014/main" id="{D3942F6F-772B-8003-A41C-E35653DFB920}"/>
              </a:ext>
            </a:extLst>
          </p:cNvPr>
          <p:cNvSpPr/>
          <p:nvPr/>
        </p:nvSpPr>
        <p:spPr>
          <a:xfrm>
            <a:off x="73466" y="13002"/>
            <a:ext cx="5625167" cy="655087"/>
          </a:xfrm>
          <a:prstGeom prst="roundRect">
            <a:avLst>
              <a:gd name="adj" fmla="val 30160"/>
            </a:avLst>
          </a:prstGeom>
          <a:solidFill>
            <a:schemeClr val="bg1"/>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solidFill>
                  <a:sysClr val="windowText" lastClr="000000"/>
                </a:solidFill>
                <a:latin typeface="iCiel Brandon Text Bold" panose="020B0803020203060203" pitchFamily="34" charset="0"/>
              </a:rPr>
              <a:t>Làm thế nào để tìm đường ( đánh giá)</a:t>
            </a:r>
          </a:p>
        </p:txBody>
      </p:sp>
      <p:grpSp>
        <p:nvGrpSpPr>
          <p:cNvPr id="2" name="Group 1">
            <a:extLst>
              <a:ext uri="{FF2B5EF4-FFF2-40B4-BE49-F238E27FC236}">
                <a16:creationId xmlns:a16="http://schemas.microsoft.com/office/drawing/2014/main" id="{812CF3C9-C93A-AB34-FD45-F18837B7A661}"/>
              </a:ext>
            </a:extLst>
          </p:cNvPr>
          <p:cNvGrpSpPr/>
          <p:nvPr/>
        </p:nvGrpSpPr>
        <p:grpSpPr>
          <a:xfrm>
            <a:off x="-2740246" y="13001"/>
            <a:ext cx="2563488" cy="6858000"/>
            <a:chOff x="-2754515" y="-209675"/>
            <a:chExt cx="2421465" cy="6858000"/>
          </a:xfrm>
        </p:grpSpPr>
        <p:sp>
          <p:nvSpPr>
            <p:cNvPr id="15" name="Rectangle 14">
              <a:extLst>
                <a:ext uri="{FF2B5EF4-FFF2-40B4-BE49-F238E27FC236}">
                  <a16:creationId xmlns:a16="http://schemas.microsoft.com/office/drawing/2014/main" id="{CAAE43FF-9C10-849E-436A-CD6791E868F3}"/>
                </a:ext>
              </a:extLst>
            </p:cNvPr>
            <p:cNvSpPr/>
            <p:nvPr/>
          </p:nvSpPr>
          <p:spPr>
            <a:xfrm>
              <a:off x="-2754515" y="-209675"/>
              <a:ext cx="2421465" cy="6858000"/>
            </a:xfrm>
            <a:prstGeom prst="rect">
              <a:avLst/>
            </a:prstGeom>
            <a:solidFill>
              <a:srgbClr val="F5F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8" descr="Transparency ">
              <a:extLst>
                <a:ext uri="{FF2B5EF4-FFF2-40B4-BE49-F238E27FC236}">
                  <a16:creationId xmlns:a16="http://schemas.microsoft.com/office/drawing/2014/main" id="{FCE54B5A-1A1B-5BC3-8332-51FD7B072699}"/>
                </a:ext>
              </a:extLst>
            </p:cNvPr>
            <p:cNvPicPr>
              <a:picLocks noChangeAspect="1" noChangeArrowheads="1"/>
            </p:cNvPicPr>
            <p:nvPr/>
          </p:nvPicPr>
          <p:blipFill>
            <a:blip r:embed="rId6">
              <a:alphaModFix amt="7000"/>
              <a:extLst>
                <a:ext uri="{28A0092B-C50C-407E-A947-70E740481C1C}">
                  <a14:useLocalDpi xmlns:a14="http://schemas.microsoft.com/office/drawing/2010/main" val="0"/>
                </a:ext>
              </a:extLst>
            </a:blip>
            <a:srcRect/>
            <a:stretch>
              <a:fillRect/>
            </a:stretch>
          </p:blipFill>
          <p:spPr bwMode="auto">
            <a:xfrm>
              <a:off x="-2520226" y="2539642"/>
              <a:ext cx="2020134" cy="2020134"/>
            </a:xfrm>
            <a:prstGeom prst="rect">
              <a:avLst/>
            </a:prstGeom>
            <a:noFill/>
            <a:extLst>
              <a:ext uri="{909E8E84-426E-40DD-AFC4-6F175D3DCCD1}">
                <a14:hiddenFill xmlns:a14="http://schemas.microsoft.com/office/drawing/2010/main">
                  <a:solidFill>
                    <a:srgbClr val="FFFFFF"/>
                  </a:solidFill>
                </a14:hiddenFill>
              </a:ext>
            </a:extLst>
          </p:spPr>
        </p:pic>
      </p:grpSp>
      <p:sp>
        <p:nvSpPr>
          <p:cNvPr id="31" name="Rectangle: Rounded Corners 30">
            <a:extLst>
              <a:ext uri="{FF2B5EF4-FFF2-40B4-BE49-F238E27FC236}">
                <a16:creationId xmlns:a16="http://schemas.microsoft.com/office/drawing/2014/main" id="{1517EF01-B698-B3F5-C32E-421EAF3E28D5}"/>
              </a:ext>
            </a:extLst>
          </p:cNvPr>
          <p:cNvSpPr/>
          <p:nvPr/>
        </p:nvSpPr>
        <p:spPr>
          <a:xfrm>
            <a:off x="2746273" y="-1887873"/>
            <a:ext cx="9288901" cy="811835"/>
          </a:xfrm>
          <a:prstGeom prst="roundRect">
            <a:avLst>
              <a:gd name="adj" fmla="val 30160"/>
            </a:avLst>
          </a:prstGeom>
          <a:solidFill>
            <a:schemeClr val="bg1"/>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a:solidFill>
                  <a:sysClr val="windowText" lastClr="000000"/>
                </a:solidFill>
                <a:latin typeface="iCiel Brandon Text Bold" panose="020B0803020203060203" pitchFamily="34" charset="0"/>
              </a:rPr>
              <a:t>Thiết kế thành phần xử lý</a:t>
            </a:r>
          </a:p>
        </p:txBody>
      </p:sp>
      <p:pic>
        <p:nvPicPr>
          <p:cNvPr id="12" name="Picture 11">
            <a:extLst>
              <a:ext uri="{FF2B5EF4-FFF2-40B4-BE49-F238E27FC236}">
                <a16:creationId xmlns:a16="http://schemas.microsoft.com/office/drawing/2014/main" id="{1F20E851-EE1A-CF5D-2F57-AC3D78B713B4}"/>
              </a:ext>
            </a:extLst>
          </p:cNvPr>
          <p:cNvPicPr>
            <a:picLocks noChangeAspect="1"/>
          </p:cNvPicPr>
          <p:nvPr/>
        </p:nvPicPr>
        <p:blipFill>
          <a:blip r:embed="rId8"/>
          <a:stretch>
            <a:fillRect/>
          </a:stretch>
        </p:blipFill>
        <p:spPr>
          <a:xfrm>
            <a:off x="3990524" y="1510486"/>
            <a:ext cx="7966259" cy="5341014"/>
          </a:xfrm>
          <a:prstGeom prst="rect">
            <a:avLst/>
          </a:prstGeom>
        </p:spPr>
      </p:pic>
      <p:pic>
        <p:nvPicPr>
          <p:cNvPr id="5" name="Picture 4">
            <a:extLst>
              <a:ext uri="{FF2B5EF4-FFF2-40B4-BE49-F238E27FC236}">
                <a16:creationId xmlns:a16="http://schemas.microsoft.com/office/drawing/2014/main" id="{0D0A1D45-5A62-216C-17BC-8C1D46AC9387}"/>
              </a:ext>
            </a:extLst>
          </p:cNvPr>
          <p:cNvPicPr>
            <a:picLocks noChangeAspect="1"/>
          </p:cNvPicPr>
          <p:nvPr/>
        </p:nvPicPr>
        <p:blipFill>
          <a:blip r:embed="rId9"/>
          <a:stretch>
            <a:fillRect/>
          </a:stretch>
        </p:blipFill>
        <p:spPr>
          <a:xfrm>
            <a:off x="8120098" y="86455"/>
            <a:ext cx="3915076" cy="1359097"/>
          </a:xfrm>
          <a:prstGeom prst="rect">
            <a:avLst/>
          </a:prstGeom>
        </p:spPr>
      </p:pic>
      <p:cxnSp>
        <p:nvCxnSpPr>
          <p:cNvPr id="11" name="Straight Arrow Connector 10">
            <a:extLst>
              <a:ext uri="{FF2B5EF4-FFF2-40B4-BE49-F238E27FC236}">
                <a16:creationId xmlns:a16="http://schemas.microsoft.com/office/drawing/2014/main" id="{39E8BBB0-1EC4-485B-D05F-20923330CD5C}"/>
              </a:ext>
            </a:extLst>
          </p:cNvPr>
          <p:cNvCxnSpPr>
            <a:cxnSpLocks/>
          </p:cNvCxnSpPr>
          <p:nvPr/>
        </p:nvCxnSpPr>
        <p:spPr>
          <a:xfrm>
            <a:off x="495300" y="86455"/>
            <a:ext cx="0" cy="42154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7D3355F6-9640-B999-674B-556838F58128}"/>
              </a:ext>
            </a:extLst>
          </p:cNvPr>
          <p:cNvCxnSpPr>
            <a:cxnSpLocks/>
          </p:cNvCxnSpPr>
          <p:nvPr/>
        </p:nvCxnSpPr>
        <p:spPr>
          <a:xfrm>
            <a:off x="279400" y="304800"/>
            <a:ext cx="444500"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9" name="Picture 38">
            <a:extLst>
              <a:ext uri="{FF2B5EF4-FFF2-40B4-BE49-F238E27FC236}">
                <a16:creationId xmlns:a16="http://schemas.microsoft.com/office/drawing/2014/main" id="{47462E92-FC45-CFAE-DFA7-1B19F5DC8EEB}"/>
              </a:ext>
            </a:extLst>
          </p:cNvPr>
          <p:cNvPicPr>
            <a:picLocks noChangeAspect="1"/>
          </p:cNvPicPr>
          <p:nvPr/>
        </p:nvPicPr>
        <p:blipFill>
          <a:blip r:embed="rId10"/>
          <a:stretch>
            <a:fillRect/>
          </a:stretch>
        </p:blipFill>
        <p:spPr>
          <a:xfrm>
            <a:off x="5589698" y="4146321"/>
            <a:ext cx="1084422" cy="1073379"/>
          </a:xfrm>
          <a:prstGeom prst="rect">
            <a:avLst/>
          </a:prstGeom>
        </p:spPr>
      </p:pic>
      <p:sp>
        <p:nvSpPr>
          <p:cNvPr id="3" name="Rectangle: Rounded Corners 2">
            <a:extLst>
              <a:ext uri="{FF2B5EF4-FFF2-40B4-BE49-F238E27FC236}">
                <a16:creationId xmlns:a16="http://schemas.microsoft.com/office/drawing/2014/main" id="{79F8D310-B397-D652-C355-AF331125D594}"/>
              </a:ext>
            </a:extLst>
          </p:cNvPr>
          <p:cNvSpPr/>
          <p:nvPr/>
        </p:nvSpPr>
        <p:spPr>
          <a:xfrm>
            <a:off x="71272" y="668089"/>
            <a:ext cx="3969595" cy="6176909"/>
          </a:xfrm>
          <a:prstGeom prst="roundRect">
            <a:avLst>
              <a:gd name="adj" fmla="val 3250"/>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a:solidFill>
                  <a:srgbClr val="002060"/>
                </a:solidFill>
                <a:latin typeface="iCiel Brandon Text Bold" panose="020B0803020203060203" pitchFamily="34" charset="0"/>
              </a:rPr>
              <a:t>+ Đánh giá chi phí của các nút liền kề</a:t>
            </a:r>
          </a:p>
          <a:p>
            <a:r>
              <a:rPr lang="en-US">
                <a:solidFill>
                  <a:srgbClr val="002060"/>
                </a:solidFill>
                <a:latin typeface="iCiel Brandon Text Bold" panose="020B0803020203060203" pitchFamily="34" charset="0"/>
              </a:rPr>
              <a:t>+ Xét chi phí F &lt; sau đó xét G trong trường hợp này thuật toán sẽ chọn cả hai nút và đặt chúng là đã kiểm tra</a:t>
            </a:r>
          </a:p>
          <a:p>
            <a:endParaRPr lang="en-US">
              <a:solidFill>
                <a:srgbClr val="002060"/>
              </a:solidFill>
            </a:endParaRPr>
          </a:p>
        </p:txBody>
      </p:sp>
    </p:spTree>
    <p:extLst>
      <p:ext uri="{BB962C8B-B14F-4D97-AF65-F5344CB8AC3E}">
        <p14:creationId xmlns:p14="http://schemas.microsoft.com/office/powerpoint/2010/main" val="1356548017"/>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Group 31">
            <a:extLst>
              <a:ext uri="{FF2B5EF4-FFF2-40B4-BE49-F238E27FC236}">
                <a16:creationId xmlns:a16="http://schemas.microsoft.com/office/drawing/2014/main" id="{C2ED9A7E-9D69-66FF-FDCD-FAAB431F329C}"/>
              </a:ext>
            </a:extLst>
          </p:cNvPr>
          <p:cNvGrpSpPr/>
          <p:nvPr/>
        </p:nvGrpSpPr>
        <p:grpSpPr>
          <a:xfrm>
            <a:off x="2385471" y="0"/>
            <a:ext cx="2440527" cy="6858000"/>
            <a:chOff x="2385471" y="0"/>
            <a:chExt cx="2440527" cy="6858000"/>
          </a:xfrm>
        </p:grpSpPr>
        <p:sp>
          <p:nvSpPr>
            <p:cNvPr id="7" name="Rectangle 6">
              <a:extLst>
                <a:ext uri="{FF2B5EF4-FFF2-40B4-BE49-F238E27FC236}">
                  <a16:creationId xmlns:a16="http://schemas.microsoft.com/office/drawing/2014/main" id="{83CA7BE3-DF7A-C1CD-9412-669CFCBE3829}"/>
                </a:ext>
              </a:extLst>
            </p:cNvPr>
            <p:cNvSpPr/>
            <p:nvPr/>
          </p:nvSpPr>
          <p:spPr>
            <a:xfrm>
              <a:off x="2404533" y="0"/>
              <a:ext cx="2421465" cy="6858000"/>
            </a:xfrm>
            <a:prstGeom prst="rect">
              <a:avLst/>
            </a:prstGeom>
            <a:solidFill>
              <a:srgbClr val="9FE2F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A4DCAD42-B39F-77A0-D7BC-802CED5FEB60}"/>
                </a:ext>
              </a:extLst>
            </p:cNvPr>
            <p:cNvSpPr txBox="1"/>
            <p:nvPr/>
          </p:nvSpPr>
          <p:spPr>
            <a:xfrm>
              <a:off x="3287568" y="1194433"/>
              <a:ext cx="896321" cy="1323439"/>
            </a:xfrm>
            <a:prstGeom prst="rect">
              <a:avLst/>
            </a:prstGeom>
            <a:noFill/>
          </p:spPr>
          <p:txBody>
            <a:bodyPr wrap="square" rtlCol="0">
              <a:spAutoFit/>
            </a:bodyPr>
            <a:lstStyle/>
            <a:p>
              <a:r>
                <a:rPr lang="en-US" sz="8000">
                  <a:solidFill>
                    <a:schemeClr val="bg1"/>
                  </a:solidFill>
                  <a:latin typeface="iCiel Brandon Text Bold" panose="020B0803020203060203" pitchFamily="34" charset="0"/>
                </a:rPr>
                <a:t>2</a:t>
              </a:r>
            </a:p>
          </p:txBody>
        </p:sp>
        <p:sp>
          <p:nvSpPr>
            <p:cNvPr id="21" name="TextBox 20">
              <a:extLst>
                <a:ext uri="{FF2B5EF4-FFF2-40B4-BE49-F238E27FC236}">
                  <a16:creationId xmlns:a16="http://schemas.microsoft.com/office/drawing/2014/main" id="{A4236104-0B0C-EF9A-A8D4-61029D7143CF}"/>
                </a:ext>
              </a:extLst>
            </p:cNvPr>
            <p:cNvSpPr txBox="1"/>
            <p:nvPr/>
          </p:nvSpPr>
          <p:spPr>
            <a:xfrm>
              <a:off x="2385471" y="2441749"/>
              <a:ext cx="2424336" cy="1938992"/>
            </a:xfrm>
            <a:prstGeom prst="rect">
              <a:avLst/>
            </a:prstGeom>
            <a:noFill/>
          </p:spPr>
          <p:txBody>
            <a:bodyPr wrap="square" rtlCol="0">
              <a:spAutoFit/>
            </a:bodyPr>
            <a:lstStyle/>
            <a:p>
              <a:pPr algn="ctr"/>
              <a:r>
                <a:rPr lang="en-US" sz="4000">
                  <a:solidFill>
                    <a:schemeClr val="bg1"/>
                  </a:solidFill>
                  <a:latin typeface="iCiel Brandon Text Bold" panose="020B0803020203060203" pitchFamily="34" charset="0"/>
                </a:rPr>
                <a:t>CƠ SỞ</a:t>
              </a:r>
            </a:p>
            <a:p>
              <a:pPr algn="ctr"/>
              <a:r>
                <a:rPr lang="en-US" sz="4000">
                  <a:solidFill>
                    <a:schemeClr val="bg1"/>
                  </a:solidFill>
                  <a:latin typeface="iCiel Brandon Text Bold" panose="020B0803020203060203" pitchFamily="34" charset="0"/>
                </a:rPr>
                <a:t>LÝ THUYẾT</a:t>
              </a:r>
            </a:p>
          </p:txBody>
        </p:sp>
        <p:pic>
          <p:nvPicPr>
            <p:cNvPr id="2050" name="Picture 2" descr="Html ">
              <a:extLst>
                <a:ext uri="{FF2B5EF4-FFF2-40B4-BE49-F238E27FC236}">
                  <a16:creationId xmlns:a16="http://schemas.microsoft.com/office/drawing/2014/main" id="{F8C7076A-7E7B-8234-A29C-1E0EB0DC3604}"/>
                </a:ext>
              </a:extLst>
            </p:cNvPr>
            <p:cNvPicPr>
              <a:picLocks noChangeAspect="1" noChangeArrowheads="1"/>
            </p:cNvPicPr>
            <p:nvPr/>
          </p:nvPicPr>
          <p:blipFill>
            <a:blip r:embed="rId3">
              <a:alphaModFix amt="12000"/>
              <a:duotone>
                <a:schemeClr val="accent5">
                  <a:shade val="45000"/>
                  <a:satMod val="135000"/>
                </a:schemeClr>
                <a:prstClr val="white"/>
              </a:duotone>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rot="1140359">
              <a:off x="3685477" y="5800151"/>
              <a:ext cx="781749" cy="781749"/>
            </a:xfrm>
            <a:prstGeom prst="rect">
              <a:avLst/>
            </a:prstGeom>
            <a:noFill/>
          </p:spPr>
        </p:pic>
        <p:pic>
          <p:nvPicPr>
            <p:cNvPr id="2052" name="Picture 4" descr="Css 3 ">
              <a:extLst>
                <a:ext uri="{FF2B5EF4-FFF2-40B4-BE49-F238E27FC236}">
                  <a16:creationId xmlns:a16="http://schemas.microsoft.com/office/drawing/2014/main" id="{BA72EED0-3E72-0DE4-5FFC-A69112A9049E}"/>
                </a:ext>
              </a:extLst>
            </p:cNvPr>
            <p:cNvPicPr>
              <a:picLocks noChangeAspect="1" noChangeArrowheads="1"/>
            </p:cNvPicPr>
            <p:nvPr/>
          </p:nvPicPr>
          <p:blipFill>
            <a:blip r:embed="rId5">
              <a:alphaModFix amt="23000"/>
              <a:extLst>
                <a:ext uri="{28A0092B-C50C-407E-A947-70E740481C1C}">
                  <a14:useLocalDpi xmlns:a14="http://schemas.microsoft.com/office/drawing/2010/main" val="0"/>
                </a:ext>
              </a:extLst>
            </a:blip>
            <a:srcRect/>
            <a:stretch>
              <a:fillRect/>
            </a:stretch>
          </p:blipFill>
          <p:spPr bwMode="auto">
            <a:xfrm rot="20700000">
              <a:off x="2766613" y="4684369"/>
              <a:ext cx="641264" cy="64126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3" name="Group 32">
            <a:extLst>
              <a:ext uri="{FF2B5EF4-FFF2-40B4-BE49-F238E27FC236}">
                <a16:creationId xmlns:a16="http://schemas.microsoft.com/office/drawing/2014/main" id="{6E861B6F-4D16-10E0-ED54-F7FC7AC45A00}"/>
              </a:ext>
            </a:extLst>
          </p:cNvPr>
          <p:cNvGrpSpPr/>
          <p:nvPr/>
        </p:nvGrpSpPr>
        <p:grpSpPr>
          <a:xfrm>
            <a:off x="4825998" y="0"/>
            <a:ext cx="2480333" cy="6858000"/>
            <a:chOff x="4825998" y="0"/>
            <a:chExt cx="2480333" cy="6858000"/>
          </a:xfrm>
        </p:grpSpPr>
        <p:sp>
          <p:nvSpPr>
            <p:cNvPr id="8" name="Rectangle 7">
              <a:extLst>
                <a:ext uri="{FF2B5EF4-FFF2-40B4-BE49-F238E27FC236}">
                  <a16:creationId xmlns:a16="http://schemas.microsoft.com/office/drawing/2014/main" id="{4156961F-1523-8CDD-60BE-C3651D71357B}"/>
                </a:ext>
              </a:extLst>
            </p:cNvPr>
            <p:cNvSpPr/>
            <p:nvPr/>
          </p:nvSpPr>
          <p:spPr>
            <a:xfrm>
              <a:off x="4825998" y="0"/>
              <a:ext cx="2421465" cy="6858000"/>
            </a:xfrm>
            <a:prstGeom prst="rect">
              <a:avLst/>
            </a:prstGeom>
            <a:solidFill>
              <a:srgbClr val="F5F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EB024C01-A335-3387-CF90-9847D8407AA0}"/>
                </a:ext>
              </a:extLst>
            </p:cNvPr>
            <p:cNvSpPr txBox="1"/>
            <p:nvPr/>
          </p:nvSpPr>
          <p:spPr>
            <a:xfrm>
              <a:off x="4881995" y="2441749"/>
              <a:ext cx="2424336" cy="3170099"/>
            </a:xfrm>
            <a:prstGeom prst="rect">
              <a:avLst/>
            </a:prstGeom>
            <a:noFill/>
          </p:spPr>
          <p:txBody>
            <a:bodyPr wrap="square" rtlCol="0">
              <a:spAutoFit/>
            </a:bodyPr>
            <a:lstStyle/>
            <a:p>
              <a:pPr algn="ctr"/>
              <a:r>
                <a:rPr lang="en-US" sz="4000">
                  <a:solidFill>
                    <a:srgbClr val="34C1E8"/>
                  </a:solidFill>
                  <a:latin typeface="iCiel Brandon Text Bold" panose="020B0803020203060203" pitchFamily="34" charset="0"/>
                </a:rPr>
                <a:t>PHÂN</a:t>
              </a:r>
            </a:p>
            <a:p>
              <a:pPr algn="ctr"/>
              <a:r>
                <a:rPr lang="en-US" sz="4000">
                  <a:solidFill>
                    <a:srgbClr val="34C1E8"/>
                  </a:solidFill>
                  <a:latin typeface="iCiel Brandon Text Bold" panose="020B0803020203060203" pitchFamily="34" charset="0"/>
                </a:rPr>
                <a:t>TÍCH</a:t>
              </a:r>
            </a:p>
            <a:p>
              <a:pPr algn="ctr"/>
              <a:r>
                <a:rPr lang="en-US" sz="4000">
                  <a:solidFill>
                    <a:srgbClr val="34C1E8"/>
                  </a:solidFill>
                  <a:latin typeface="iCiel Brandon Text Bold" panose="020B0803020203060203" pitchFamily="34" charset="0"/>
                </a:rPr>
                <a:t>VÀ</a:t>
              </a:r>
            </a:p>
            <a:p>
              <a:pPr algn="ctr"/>
              <a:r>
                <a:rPr lang="en-US" sz="4000">
                  <a:solidFill>
                    <a:srgbClr val="34C1E8"/>
                  </a:solidFill>
                  <a:latin typeface="iCiel Brandon Text Bold" panose="020B0803020203060203" pitchFamily="34" charset="0"/>
                </a:rPr>
                <a:t>THIẾT</a:t>
              </a:r>
            </a:p>
            <a:p>
              <a:pPr algn="ctr"/>
              <a:r>
                <a:rPr lang="en-US" sz="4000">
                  <a:solidFill>
                    <a:srgbClr val="34C1E8"/>
                  </a:solidFill>
                  <a:latin typeface="iCiel Brandon Text Bold" panose="020B0803020203060203" pitchFamily="34" charset="0"/>
                </a:rPr>
                <a:t>KẾ</a:t>
              </a:r>
            </a:p>
          </p:txBody>
        </p:sp>
        <p:pic>
          <p:nvPicPr>
            <p:cNvPr id="2056" name="Picture 8" descr="Transparency ">
              <a:extLst>
                <a:ext uri="{FF2B5EF4-FFF2-40B4-BE49-F238E27FC236}">
                  <a16:creationId xmlns:a16="http://schemas.microsoft.com/office/drawing/2014/main" id="{1449DC27-0C09-5C7E-6B63-0660DD4EBEBE}"/>
                </a:ext>
              </a:extLst>
            </p:cNvPr>
            <p:cNvPicPr>
              <a:picLocks noChangeAspect="1" noChangeArrowheads="1"/>
            </p:cNvPicPr>
            <p:nvPr/>
          </p:nvPicPr>
          <p:blipFill>
            <a:blip r:embed="rId6">
              <a:alphaModFix amt="7000"/>
              <a:extLst>
                <a:ext uri="{28A0092B-C50C-407E-A947-70E740481C1C}">
                  <a14:useLocalDpi xmlns:a14="http://schemas.microsoft.com/office/drawing/2010/main" val="0"/>
                </a:ext>
              </a:extLst>
            </a:blip>
            <a:srcRect/>
            <a:stretch>
              <a:fillRect/>
            </a:stretch>
          </p:blipFill>
          <p:spPr bwMode="auto">
            <a:xfrm>
              <a:off x="5060287" y="2749317"/>
              <a:ext cx="2020134" cy="2020134"/>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15FCF630-F926-DC23-E7E0-0AB92D06DF85}"/>
                </a:ext>
              </a:extLst>
            </p:cNvPr>
            <p:cNvSpPr txBox="1"/>
            <p:nvPr/>
          </p:nvSpPr>
          <p:spPr>
            <a:xfrm>
              <a:off x="5698633" y="1194169"/>
              <a:ext cx="896321" cy="1323439"/>
            </a:xfrm>
            <a:prstGeom prst="rect">
              <a:avLst/>
            </a:prstGeom>
            <a:noFill/>
          </p:spPr>
          <p:txBody>
            <a:bodyPr wrap="square" rtlCol="0">
              <a:spAutoFit/>
            </a:bodyPr>
            <a:lstStyle/>
            <a:p>
              <a:r>
                <a:rPr lang="en-US" sz="8000">
                  <a:solidFill>
                    <a:srgbClr val="34C1E8"/>
                  </a:solidFill>
                  <a:latin typeface="iCiel Brandon Text Bold" panose="020B0803020203060203" pitchFamily="34" charset="0"/>
                </a:rPr>
                <a:t>3</a:t>
              </a:r>
            </a:p>
          </p:txBody>
        </p:sp>
      </p:grpSp>
      <p:grpSp>
        <p:nvGrpSpPr>
          <p:cNvPr id="35" name="Group 34">
            <a:extLst>
              <a:ext uri="{FF2B5EF4-FFF2-40B4-BE49-F238E27FC236}">
                <a16:creationId xmlns:a16="http://schemas.microsoft.com/office/drawing/2014/main" id="{39A451FE-AA57-D507-0DCE-0FBEAA598A09}"/>
              </a:ext>
            </a:extLst>
          </p:cNvPr>
          <p:cNvGrpSpPr/>
          <p:nvPr/>
        </p:nvGrpSpPr>
        <p:grpSpPr>
          <a:xfrm>
            <a:off x="9668928" y="0"/>
            <a:ext cx="2523072" cy="6858000"/>
            <a:chOff x="9668928" y="0"/>
            <a:chExt cx="2523072" cy="6858000"/>
          </a:xfrm>
        </p:grpSpPr>
        <p:sp>
          <p:nvSpPr>
            <p:cNvPr id="10" name="Rectangle 9">
              <a:extLst>
                <a:ext uri="{FF2B5EF4-FFF2-40B4-BE49-F238E27FC236}">
                  <a16:creationId xmlns:a16="http://schemas.microsoft.com/office/drawing/2014/main" id="{510E728E-314F-5E85-DBE4-610AE6932E9F}"/>
                </a:ext>
              </a:extLst>
            </p:cNvPr>
            <p:cNvSpPr/>
            <p:nvPr/>
          </p:nvSpPr>
          <p:spPr>
            <a:xfrm>
              <a:off x="9668928" y="0"/>
              <a:ext cx="2523072" cy="6858000"/>
            </a:xfrm>
            <a:prstGeom prst="rect">
              <a:avLst/>
            </a:prstGeom>
            <a:solidFill>
              <a:srgbClr val="F5F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5FCFF"/>
                </a:solidFill>
              </a:endParaRPr>
            </a:p>
          </p:txBody>
        </p:sp>
        <p:pic>
          <p:nvPicPr>
            <p:cNvPr id="2064" name="Picture 16" descr="Exam ">
              <a:extLst>
                <a:ext uri="{FF2B5EF4-FFF2-40B4-BE49-F238E27FC236}">
                  <a16:creationId xmlns:a16="http://schemas.microsoft.com/office/drawing/2014/main" id="{D062308C-BFFB-FA86-2E04-007A0868A7CD}"/>
                </a:ext>
              </a:extLst>
            </p:cNvPr>
            <p:cNvPicPr>
              <a:picLocks noChangeAspect="1" noChangeArrowheads="1"/>
            </p:cNvPicPr>
            <p:nvPr/>
          </p:nvPicPr>
          <p:blipFill>
            <a:blip r:embed="rId7">
              <a:duotone>
                <a:schemeClr val="accent5">
                  <a:shade val="45000"/>
                  <a:satMod val="135000"/>
                </a:schemeClr>
                <a:prstClr val="white"/>
              </a:duotone>
              <a:alphaModFix amt="20000"/>
              <a:extLst>
                <a:ext uri="{28A0092B-C50C-407E-A947-70E740481C1C}">
                  <a14:useLocalDpi xmlns:a14="http://schemas.microsoft.com/office/drawing/2010/main" val="0"/>
                </a:ext>
              </a:extLst>
            </a:blip>
            <a:srcRect/>
            <a:stretch>
              <a:fillRect/>
            </a:stretch>
          </p:blipFill>
          <p:spPr bwMode="auto">
            <a:xfrm>
              <a:off x="10171460" y="4557748"/>
              <a:ext cx="1645445" cy="1645445"/>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F4FD026D-C030-6D4D-012B-803FFF30A3EE}"/>
                </a:ext>
              </a:extLst>
            </p:cNvPr>
            <p:cNvSpPr txBox="1"/>
            <p:nvPr/>
          </p:nvSpPr>
          <p:spPr>
            <a:xfrm>
              <a:off x="9869832" y="2517607"/>
              <a:ext cx="2248702" cy="1938992"/>
            </a:xfrm>
            <a:prstGeom prst="rect">
              <a:avLst/>
            </a:prstGeom>
            <a:noFill/>
          </p:spPr>
          <p:txBody>
            <a:bodyPr wrap="square" rtlCol="0">
              <a:spAutoFit/>
            </a:bodyPr>
            <a:lstStyle/>
            <a:p>
              <a:pPr algn="ctr"/>
              <a:r>
                <a:rPr lang="en-US" sz="6000">
                  <a:solidFill>
                    <a:srgbClr val="34C1E8"/>
                  </a:solidFill>
                  <a:latin typeface="iCiel Brandon Text Bold" panose="020B0803020203060203" pitchFamily="34" charset="0"/>
                </a:rPr>
                <a:t>KẾT LUẬN</a:t>
              </a:r>
            </a:p>
          </p:txBody>
        </p:sp>
        <p:sp>
          <p:nvSpPr>
            <p:cNvPr id="26" name="TextBox 25">
              <a:extLst>
                <a:ext uri="{FF2B5EF4-FFF2-40B4-BE49-F238E27FC236}">
                  <a16:creationId xmlns:a16="http://schemas.microsoft.com/office/drawing/2014/main" id="{DA85CB85-709A-6731-C493-36970D84E8C3}"/>
                </a:ext>
              </a:extLst>
            </p:cNvPr>
            <p:cNvSpPr txBox="1"/>
            <p:nvPr/>
          </p:nvSpPr>
          <p:spPr>
            <a:xfrm>
              <a:off x="10588067" y="1194168"/>
              <a:ext cx="812232" cy="1323439"/>
            </a:xfrm>
            <a:prstGeom prst="rect">
              <a:avLst/>
            </a:prstGeom>
            <a:noFill/>
          </p:spPr>
          <p:txBody>
            <a:bodyPr wrap="square" rtlCol="0">
              <a:spAutoFit/>
            </a:bodyPr>
            <a:lstStyle/>
            <a:p>
              <a:r>
                <a:rPr lang="en-US" sz="8000">
                  <a:solidFill>
                    <a:srgbClr val="34C1E8"/>
                  </a:solidFill>
                  <a:latin typeface="iCiel Brandon Text Bold" panose="020B0803020203060203" pitchFamily="34" charset="0"/>
                </a:rPr>
                <a:t>5</a:t>
              </a:r>
            </a:p>
          </p:txBody>
        </p:sp>
      </p:grpSp>
      <p:sp>
        <p:nvSpPr>
          <p:cNvPr id="4" name="Rectangle 3">
            <a:extLst>
              <a:ext uri="{FF2B5EF4-FFF2-40B4-BE49-F238E27FC236}">
                <a16:creationId xmlns:a16="http://schemas.microsoft.com/office/drawing/2014/main" id="{72E33767-6CA4-EC7B-CC6E-3EE1DEE2B377}"/>
              </a:ext>
            </a:extLst>
          </p:cNvPr>
          <p:cNvSpPr/>
          <p:nvPr/>
        </p:nvSpPr>
        <p:spPr>
          <a:xfrm>
            <a:off x="-26627" y="0"/>
            <a:ext cx="12218627" cy="6858000"/>
          </a:xfrm>
          <a:prstGeom prst="rect">
            <a:avLst/>
          </a:prstGeom>
          <a:solidFill>
            <a:srgbClr val="F5F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EE3A8B98-C1CF-C1B7-DA75-D5D349013463}"/>
              </a:ext>
            </a:extLst>
          </p:cNvPr>
          <p:cNvSpPr txBox="1"/>
          <p:nvPr/>
        </p:nvSpPr>
        <p:spPr>
          <a:xfrm>
            <a:off x="-74999" y="2576661"/>
            <a:ext cx="2469976" cy="1569660"/>
          </a:xfrm>
          <a:prstGeom prst="rect">
            <a:avLst/>
          </a:prstGeom>
          <a:noFill/>
        </p:spPr>
        <p:txBody>
          <a:bodyPr wrap="square" rtlCol="0">
            <a:spAutoFit/>
          </a:bodyPr>
          <a:lstStyle/>
          <a:p>
            <a:pPr algn="ctr"/>
            <a:r>
              <a:rPr lang="en-US" sz="4800">
                <a:solidFill>
                  <a:srgbClr val="34C1E8"/>
                </a:solidFill>
                <a:latin typeface="iCiel Brandon Text Bold" panose="020B0803020203060203" pitchFamily="34" charset="0"/>
              </a:rPr>
              <a:t>GIỚI THIỆU</a:t>
            </a:r>
          </a:p>
        </p:txBody>
      </p:sp>
      <p:sp>
        <p:nvSpPr>
          <p:cNvPr id="27" name="TextBox 26">
            <a:extLst>
              <a:ext uri="{FF2B5EF4-FFF2-40B4-BE49-F238E27FC236}">
                <a16:creationId xmlns:a16="http://schemas.microsoft.com/office/drawing/2014/main" id="{2F3E9C4C-3E46-A4A1-80D8-8910B3222AAA}"/>
              </a:ext>
            </a:extLst>
          </p:cNvPr>
          <p:cNvSpPr txBox="1"/>
          <p:nvPr/>
        </p:nvSpPr>
        <p:spPr>
          <a:xfrm>
            <a:off x="886354" y="1207236"/>
            <a:ext cx="896321" cy="1323439"/>
          </a:xfrm>
          <a:prstGeom prst="rect">
            <a:avLst/>
          </a:prstGeom>
          <a:noFill/>
        </p:spPr>
        <p:txBody>
          <a:bodyPr wrap="square" rtlCol="0">
            <a:spAutoFit/>
          </a:bodyPr>
          <a:lstStyle/>
          <a:p>
            <a:r>
              <a:rPr lang="en-US" sz="8000">
                <a:solidFill>
                  <a:srgbClr val="34C1E8"/>
                </a:solidFill>
                <a:latin typeface="iCiel Brandon Text Bold" panose="020B0803020203060203" pitchFamily="34" charset="0"/>
              </a:rPr>
              <a:t>1</a:t>
            </a:r>
          </a:p>
        </p:txBody>
      </p:sp>
      <p:sp>
        <p:nvSpPr>
          <p:cNvPr id="13" name="Rectangle: Rounded Corners 12">
            <a:extLst>
              <a:ext uri="{FF2B5EF4-FFF2-40B4-BE49-F238E27FC236}">
                <a16:creationId xmlns:a16="http://schemas.microsoft.com/office/drawing/2014/main" id="{D3A3135A-0600-2CA6-F2D1-EE2F7FA427CE}"/>
              </a:ext>
            </a:extLst>
          </p:cNvPr>
          <p:cNvSpPr/>
          <p:nvPr/>
        </p:nvSpPr>
        <p:spPr>
          <a:xfrm>
            <a:off x="73466" y="13001"/>
            <a:ext cx="12045068" cy="6831998"/>
          </a:xfrm>
          <a:prstGeom prst="roundRect">
            <a:avLst>
              <a:gd name="adj" fmla="val 2290"/>
            </a:avLst>
          </a:prstGeom>
          <a:solidFill>
            <a:schemeClr val="bg1"/>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Rounded Corners 5">
            <a:extLst>
              <a:ext uri="{FF2B5EF4-FFF2-40B4-BE49-F238E27FC236}">
                <a16:creationId xmlns:a16="http://schemas.microsoft.com/office/drawing/2014/main" id="{D3942F6F-772B-8003-A41C-E35653DFB920}"/>
              </a:ext>
            </a:extLst>
          </p:cNvPr>
          <p:cNvSpPr/>
          <p:nvPr/>
        </p:nvSpPr>
        <p:spPr>
          <a:xfrm>
            <a:off x="73466" y="-992"/>
            <a:ext cx="5625167" cy="416445"/>
          </a:xfrm>
          <a:prstGeom prst="roundRect">
            <a:avLst>
              <a:gd name="adj" fmla="val 30160"/>
            </a:avLst>
          </a:prstGeom>
          <a:solidFill>
            <a:schemeClr val="bg1"/>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solidFill>
                  <a:sysClr val="windowText" lastClr="000000"/>
                </a:solidFill>
                <a:latin typeface="iCiel Brandon Text Bold" panose="020B0803020203060203" pitchFamily="34" charset="0"/>
              </a:rPr>
              <a:t>Làm thế nào để tìm ( đánh giá)</a:t>
            </a:r>
          </a:p>
        </p:txBody>
      </p:sp>
      <p:grpSp>
        <p:nvGrpSpPr>
          <p:cNvPr id="2" name="Group 1">
            <a:extLst>
              <a:ext uri="{FF2B5EF4-FFF2-40B4-BE49-F238E27FC236}">
                <a16:creationId xmlns:a16="http://schemas.microsoft.com/office/drawing/2014/main" id="{812CF3C9-C93A-AB34-FD45-F18837B7A661}"/>
              </a:ext>
            </a:extLst>
          </p:cNvPr>
          <p:cNvGrpSpPr/>
          <p:nvPr/>
        </p:nvGrpSpPr>
        <p:grpSpPr>
          <a:xfrm>
            <a:off x="-2740246" y="13001"/>
            <a:ext cx="2563488" cy="6858000"/>
            <a:chOff x="-2754515" y="-209675"/>
            <a:chExt cx="2421465" cy="6858000"/>
          </a:xfrm>
        </p:grpSpPr>
        <p:sp>
          <p:nvSpPr>
            <p:cNvPr id="15" name="Rectangle 14">
              <a:extLst>
                <a:ext uri="{FF2B5EF4-FFF2-40B4-BE49-F238E27FC236}">
                  <a16:creationId xmlns:a16="http://schemas.microsoft.com/office/drawing/2014/main" id="{CAAE43FF-9C10-849E-436A-CD6791E868F3}"/>
                </a:ext>
              </a:extLst>
            </p:cNvPr>
            <p:cNvSpPr/>
            <p:nvPr/>
          </p:nvSpPr>
          <p:spPr>
            <a:xfrm>
              <a:off x="-2754515" y="-209675"/>
              <a:ext cx="2421465" cy="6858000"/>
            </a:xfrm>
            <a:prstGeom prst="rect">
              <a:avLst/>
            </a:prstGeom>
            <a:solidFill>
              <a:srgbClr val="F5F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8" descr="Transparency ">
              <a:extLst>
                <a:ext uri="{FF2B5EF4-FFF2-40B4-BE49-F238E27FC236}">
                  <a16:creationId xmlns:a16="http://schemas.microsoft.com/office/drawing/2014/main" id="{FCE54B5A-1A1B-5BC3-8332-51FD7B072699}"/>
                </a:ext>
              </a:extLst>
            </p:cNvPr>
            <p:cNvPicPr>
              <a:picLocks noChangeAspect="1" noChangeArrowheads="1"/>
            </p:cNvPicPr>
            <p:nvPr/>
          </p:nvPicPr>
          <p:blipFill>
            <a:blip r:embed="rId6">
              <a:alphaModFix amt="7000"/>
              <a:extLst>
                <a:ext uri="{28A0092B-C50C-407E-A947-70E740481C1C}">
                  <a14:useLocalDpi xmlns:a14="http://schemas.microsoft.com/office/drawing/2010/main" val="0"/>
                </a:ext>
              </a:extLst>
            </a:blip>
            <a:srcRect/>
            <a:stretch>
              <a:fillRect/>
            </a:stretch>
          </p:blipFill>
          <p:spPr bwMode="auto">
            <a:xfrm>
              <a:off x="-2520226" y="2539642"/>
              <a:ext cx="2020134" cy="2020134"/>
            </a:xfrm>
            <a:prstGeom prst="rect">
              <a:avLst/>
            </a:prstGeom>
            <a:noFill/>
            <a:extLst>
              <a:ext uri="{909E8E84-426E-40DD-AFC4-6F175D3DCCD1}">
                <a14:hiddenFill xmlns:a14="http://schemas.microsoft.com/office/drawing/2010/main">
                  <a:solidFill>
                    <a:srgbClr val="FFFFFF"/>
                  </a:solidFill>
                </a14:hiddenFill>
              </a:ext>
            </a:extLst>
          </p:spPr>
        </p:pic>
      </p:grpSp>
      <p:sp>
        <p:nvSpPr>
          <p:cNvPr id="31" name="Rectangle: Rounded Corners 30">
            <a:extLst>
              <a:ext uri="{FF2B5EF4-FFF2-40B4-BE49-F238E27FC236}">
                <a16:creationId xmlns:a16="http://schemas.microsoft.com/office/drawing/2014/main" id="{1517EF01-B698-B3F5-C32E-421EAF3E28D5}"/>
              </a:ext>
            </a:extLst>
          </p:cNvPr>
          <p:cNvSpPr/>
          <p:nvPr/>
        </p:nvSpPr>
        <p:spPr>
          <a:xfrm>
            <a:off x="2746273" y="-1887873"/>
            <a:ext cx="9288901" cy="811835"/>
          </a:xfrm>
          <a:prstGeom prst="roundRect">
            <a:avLst>
              <a:gd name="adj" fmla="val 30160"/>
            </a:avLst>
          </a:prstGeom>
          <a:solidFill>
            <a:schemeClr val="bg1"/>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a:solidFill>
                  <a:sysClr val="windowText" lastClr="000000"/>
                </a:solidFill>
                <a:latin typeface="iCiel Brandon Text Bold" panose="020B0803020203060203" pitchFamily="34" charset="0"/>
              </a:rPr>
              <a:t>Thiết kế thành phần xử lý</a:t>
            </a:r>
          </a:p>
        </p:txBody>
      </p:sp>
      <p:pic>
        <p:nvPicPr>
          <p:cNvPr id="12" name="Picture 11">
            <a:extLst>
              <a:ext uri="{FF2B5EF4-FFF2-40B4-BE49-F238E27FC236}">
                <a16:creationId xmlns:a16="http://schemas.microsoft.com/office/drawing/2014/main" id="{1F20E851-EE1A-CF5D-2F57-AC3D78B713B4}"/>
              </a:ext>
            </a:extLst>
          </p:cNvPr>
          <p:cNvPicPr>
            <a:picLocks noChangeAspect="1"/>
          </p:cNvPicPr>
          <p:nvPr/>
        </p:nvPicPr>
        <p:blipFill>
          <a:blip r:embed="rId8"/>
          <a:stretch>
            <a:fillRect/>
          </a:stretch>
        </p:blipFill>
        <p:spPr>
          <a:xfrm>
            <a:off x="3990524" y="1510486"/>
            <a:ext cx="7966259" cy="5341014"/>
          </a:xfrm>
          <a:prstGeom prst="rect">
            <a:avLst/>
          </a:prstGeom>
        </p:spPr>
      </p:pic>
      <p:pic>
        <p:nvPicPr>
          <p:cNvPr id="5" name="Picture 4">
            <a:extLst>
              <a:ext uri="{FF2B5EF4-FFF2-40B4-BE49-F238E27FC236}">
                <a16:creationId xmlns:a16="http://schemas.microsoft.com/office/drawing/2014/main" id="{0D0A1D45-5A62-216C-17BC-8C1D46AC9387}"/>
              </a:ext>
            </a:extLst>
          </p:cNvPr>
          <p:cNvPicPr>
            <a:picLocks noChangeAspect="1"/>
          </p:cNvPicPr>
          <p:nvPr/>
        </p:nvPicPr>
        <p:blipFill>
          <a:blip r:embed="rId9"/>
          <a:stretch>
            <a:fillRect/>
          </a:stretch>
        </p:blipFill>
        <p:spPr>
          <a:xfrm>
            <a:off x="8120098" y="86455"/>
            <a:ext cx="3915076" cy="1359097"/>
          </a:xfrm>
          <a:prstGeom prst="rect">
            <a:avLst/>
          </a:prstGeom>
        </p:spPr>
      </p:pic>
      <p:cxnSp>
        <p:nvCxnSpPr>
          <p:cNvPr id="11" name="Straight Arrow Connector 10">
            <a:extLst>
              <a:ext uri="{FF2B5EF4-FFF2-40B4-BE49-F238E27FC236}">
                <a16:creationId xmlns:a16="http://schemas.microsoft.com/office/drawing/2014/main" id="{39E8BBB0-1EC4-485B-D05F-20923330CD5C}"/>
              </a:ext>
            </a:extLst>
          </p:cNvPr>
          <p:cNvCxnSpPr>
            <a:cxnSpLocks/>
          </p:cNvCxnSpPr>
          <p:nvPr/>
        </p:nvCxnSpPr>
        <p:spPr>
          <a:xfrm>
            <a:off x="495300" y="13001"/>
            <a:ext cx="0" cy="42154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7D3355F6-9640-B999-674B-556838F58128}"/>
              </a:ext>
            </a:extLst>
          </p:cNvPr>
          <p:cNvCxnSpPr>
            <a:cxnSpLocks/>
          </p:cNvCxnSpPr>
          <p:nvPr/>
        </p:nvCxnSpPr>
        <p:spPr>
          <a:xfrm>
            <a:off x="273050" y="209265"/>
            <a:ext cx="444500"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9" name="Picture 38">
            <a:extLst>
              <a:ext uri="{FF2B5EF4-FFF2-40B4-BE49-F238E27FC236}">
                <a16:creationId xmlns:a16="http://schemas.microsoft.com/office/drawing/2014/main" id="{47462E92-FC45-CFAE-DFA7-1B19F5DC8EEB}"/>
              </a:ext>
            </a:extLst>
          </p:cNvPr>
          <p:cNvPicPr>
            <a:picLocks noChangeAspect="1"/>
          </p:cNvPicPr>
          <p:nvPr/>
        </p:nvPicPr>
        <p:blipFill>
          <a:blip r:embed="rId10"/>
          <a:stretch>
            <a:fillRect/>
          </a:stretch>
        </p:blipFill>
        <p:spPr>
          <a:xfrm>
            <a:off x="5589698" y="4146321"/>
            <a:ext cx="1084422" cy="1073379"/>
          </a:xfrm>
          <a:prstGeom prst="rect">
            <a:avLst/>
          </a:prstGeom>
        </p:spPr>
      </p:pic>
      <p:pic>
        <p:nvPicPr>
          <p:cNvPr id="9" name="Picture 8">
            <a:extLst>
              <a:ext uri="{FF2B5EF4-FFF2-40B4-BE49-F238E27FC236}">
                <a16:creationId xmlns:a16="http://schemas.microsoft.com/office/drawing/2014/main" id="{AB4930E2-F91E-016A-739C-C0BCAA0B2821}"/>
              </a:ext>
            </a:extLst>
          </p:cNvPr>
          <p:cNvPicPr>
            <a:picLocks noChangeAspect="1"/>
          </p:cNvPicPr>
          <p:nvPr/>
        </p:nvPicPr>
        <p:blipFill>
          <a:blip r:embed="rId11"/>
          <a:stretch>
            <a:fillRect/>
          </a:stretch>
        </p:blipFill>
        <p:spPr>
          <a:xfrm>
            <a:off x="5589698" y="3117413"/>
            <a:ext cx="3706702" cy="2122734"/>
          </a:xfrm>
          <a:prstGeom prst="rect">
            <a:avLst/>
          </a:prstGeom>
        </p:spPr>
      </p:pic>
      <p:pic>
        <p:nvPicPr>
          <p:cNvPr id="22" name="Picture 21">
            <a:extLst>
              <a:ext uri="{FF2B5EF4-FFF2-40B4-BE49-F238E27FC236}">
                <a16:creationId xmlns:a16="http://schemas.microsoft.com/office/drawing/2014/main" id="{E1A8E419-E303-D6FB-E8CF-4C34B278E213}"/>
              </a:ext>
            </a:extLst>
          </p:cNvPr>
          <p:cNvPicPr>
            <a:picLocks noChangeAspect="1"/>
          </p:cNvPicPr>
          <p:nvPr/>
        </p:nvPicPr>
        <p:blipFill>
          <a:blip r:embed="rId12"/>
          <a:stretch>
            <a:fillRect/>
          </a:stretch>
        </p:blipFill>
        <p:spPr>
          <a:xfrm>
            <a:off x="5060287" y="4689628"/>
            <a:ext cx="1084422" cy="1060144"/>
          </a:xfrm>
          <a:prstGeom prst="rect">
            <a:avLst/>
          </a:prstGeom>
        </p:spPr>
      </p:pic>
      <p:pic>
        <p:nvPicPr>
          <p:cNvPr id="28" name="Picture 27">
            <a:extLst>
              <a:ext uri="{FF2B5EF4-FFF2-40B4-BE49-F238E27FC236}">
                <a16:creationId xmlns:a16="http://schemas.microsoft.com/office/drawing/2014/main" id="{33B52880-C248-65E0-8956-BDE0D6643FA2}"/>
              </a:ext>
            </a:extLst>
          </p:cNvPr>
          <p:cNvPicPr>
            <a:picLocks noChangeAspect="1"/>
          </p:cNvPicPr>
          <p:nvPr/>
        </p:nvPicPr>
        <p:blipFill>
          <a:blip r:embed="rId13"/>
          <a:stretch>
            <a:fillRect/>
          </a:stretch>
        </p:blipFill>
        <p:spPr>
          <a:xfrm>
            <a:off x="5075745" y="2576661"/>
            <a:ext cx="4785415" cy="3170099"/>
          </a:xfrm>
          <a:prstGeom prst="rect">
            <a:avLst/>
          </a:prstGeom>
        </p:spPr>
      </p:pic>
      <p:pic>
        <p:nvPicPr>
          <p:cNvPr id="30" name="Picture 29">
            <a:extLst>
              <a:ext uri="{FF2B5EF4-FFF2-40B4-BE49-F238E27FC236}">
                <a16:creationId xmlns:a16="http://schemas.microsoft.com/office/drawing/2014/main" id="{47DCD260-65C2-9E16-E1C1-BAE29EBA4DAB}"/>
              </a:ext>
            </a:extLst>
          </p:cNvPr>
          <p:cNvPicPr>
            <a:picLocks noChangeAspect="1"/>
          </p:cNvPicPr>
          <p:nvPr/>
        </p:nvPicPr>
        <p:blipFill>
          <a:blip r:embed="rId14"/>
          <a:stretch>
            <a:fillRect/>
          </a:stretch>
        </p:blipFill>
        <p:spPr>
          <a:xfrm>
            <a:off x="3968867" y="1504492"/>
            <a:ext cx="6391615" cy="5245028"/>
          </a:xfrm>
          <a:prstGeom prst="rect">
            <a:avLst/>
          </a:prstGeom>
        </p:spPr>
      </p:pic>
      <p:pic>
        <p:nvPicPr>
          <p:cNvPr id="36" name="Picture 35">
            <a:extLst>
              <a:ext uri="{FF2B5EF4-FFF2-40B4-BE49-F238E27FC236}">
                <a16:creationId xmlns:a16="http://schemas.microsoft.com/office/drawing/2014/main" id="{A8B9D63C-3A95-6F98-851C-A9C7831E246B}"/>
              </a:ext>
            </a:extLst>
          </p:cNvPr>
          <p:cNvPicPr>
            <a:picLocks noChangeAspect="1"/>
          </p:cNvPicPr>
          <p:nvPr/>
        </p:nvPicPr>
        <p:blipFill>
          <a:blip r:embed="rId15"/>
          <a:stretch>
            <a:fillRect/>
          </a:stretch>
        </p:blipFill>
        <p:spPr>
          <a:xfrm>
            <a:off x="7681075" y="2043651"/>
            <a:ext cx="2669014" cy="1594899"/>
          </a:xfrm>
          <a:prstGeom prst="rect">
            <a:avLst/>
          </a:prstGeom>
        </p:spPr>
      </p:pic>
      <p:pic>
        <p:nvPicPr>
          <p:cNvPr id="38" name="Picture 37">
            <a:extLst>
              <a:ext uri="{FF2B5EF4-FFF2-40B4-BE49-F238E27FC236}">
                <a16:creationId xmlns:a16="http://schemas.microsoft.com/office/drawing/2014/main" id="{9EB65365-043B-8611-6A6D-D51E78C5D217}"/>
              </a:ext>
            </a:extLst>
          </p:cNvPr>
          <p:cNvPicPr>
            <a:picLocks noChangeAspect="1"/>
          </p:cNvPicPr>
          <p:nvPr/>
        </p:nvPicPr>
        <p:blipFill>
          <a:blip r:embed="rId16"/>
          <a:stretch>
            <a:fillRect/>
          </a:stretch>
        </p:blipFill>
        <p:spPr>
          <a:xfrm>
            <a:off x="5556798" y="1504491"/>
            <a:ext cx="4789670" cy="3735656"/>
          </a:xfrm>
          <a:prstGeom prst="rect">
            <a:avLst/>
          </a:prstGeom>
        </p:spPr>
      </p:pic>
      <p:sp>
        <p:nvSpPr>
          <p:cNvPr id="41" name="Rectangle: Rounded Corners 40">
            <a:extLst>
              <a:ext uri="{FF2B5EF4-FFF2-40B4-BE49-F238E27FC236}">
                <a16:creationId xmlns:a16="http://schemas.microsoft.com/office/drawing/2014/main" id="{0334947B-B208-CBEB-39A7-064515D098F0}"/>
              </a:ext>
            </a:extLst>
          </p:cNvPr>
          <p:cNvSpPr/>
          <p:nvPr/>
        </p:nvSpPr>
        <p:spPr>
          <a:xfrm>
            <a:off x="71272" y="428455"/>
            <a:ext cx="3969595" cy="6416544"/>
          </a:xfrm>
          <a:prstGeom prst="roundRect">
            <a:avLst>
              <a:gd name="adj" fmla="val 3250"/>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a:solidFill>
                  <a:srgbClr val="002060"/>
                </a:solidFill>
                <a:latin typeface="iCiel Brandon Text Bold" panose="020B0803020203060203" pitchFamily="34" charset="0"/>
              </a:rPr>
              <a:t>+ Đánh giá chi phí của các nút liền kề</a:t>
            </a:r>
          </a:p>
          <a:p>
            <a:r>
              <a:rPr lang="en-US">
                <a:solidFill>
                  <a:srgbClr val="002060"/>
                </a:solidFill>
                <a:latin typeface="iCiel Brandon Text Bold" panose="020B0803020203060203" pitchFamily="34" charset="0"/>
              </a:rPr>
              <a:t>+ Xét chi phí F &lt; sau đó xét G trong trường hợp này thuật toán sẽ chọn cả hai nút và đặt chúng là đã kiểm tra</a:t>
            </a:r>
          </a:p>
          <a:p>
            <a:r>
              <a:rPr lang="en-US">
                <a:solidFill>
                  <a:srgbClr val="002060"/>
                </a:solidFill>
                <a:latin typeface="iCiel Brandon Text Bold" panose="020B0803020203060203" pitchFamily="34" charset="0"/>
              </a:rPr>
              <a:t>+ Tiếp theo là nó sẽ đánh giá các nút liền kề với các nút đã kiểm tra thì có 3 nút có giá trị F là 11 và tất cả có chi phí G là 2 nên ta đặt chúng là đã kiểm tra và cứ tương tự.</a:t>
            </a:r>
          </a:p>
          <a:p>
            <a:r>
              <a:rPr lang="en-US">
                <a:solidFill>
                  <a:srgbClr val="002060"/>
                </a:solidFill>
                <a:latin typeface="iCiel Brandon Text Bold" panose="020B0803020203060203" pitchFamily="34" charset="0"/>
              </a:rPr>
              <a:t>+ Không còn giá trị F:11 nhưng có F:13 và 2 nút có chi phí G 1 nên chọn 2 nút này kiểm tra, Tương tự thì xét có F:13 với G tang dần</a:t>
            </a:r>
          </a:p>
          <a:p>
            <a:r>
              <a:rPr lang="en-US">
                <a:solidFill>
                  <a:srgbClr val="002060"/>
                </a:solidFill>
                <a:latin typeface="iCiel Brandon Text Bold" panose="020B0803020203060203" pitchFamily="34" charset="0"/>
              </a:rPr>
              <a:t>+ Khi hết F:13 thì ta xét F15 và tương tự cách thực hiện.</a:t>
            </a:r>
          </a:p>
          <a:p>
            <a:r>
              <a:rPr lang="en-US">
                <a:solidFill>
                  <a:srgbClr val="002060"/>
                </a:solidFill>
                <a:latin typeface="iCiel Brandon Text Bold" panose="020B0803020203060203" pitchFamily="34" charset="0"/>
              </a:rPr>
              <a:t>+ ĐẾN khi F:17 Ta thấy rằng F giảm xuống còn 15 vì không có nút cố định và nó có thể di chuyển theo hướng mục tiêu nên F:15 G:9 sẽ là nút tiếp theo và xet F:15 và như F giảm xuống chúng ta cứ làm như thế.</a:t>
            </a:r>
          </a:p>
          <a:p>
            <a:r>
              <a:rPr lang="en-US">
                <a:solidFill>
                  <a:srgbClr val="002060"/>
                </a:solidFill>
                <a:latin typeface="iCiel Brandon Text Bold" panose="020B0803020203060203" pitchFamily="34" charset="0"/>
              </a:rPr>
              <a:t>=&gt; Dựa theo F và G tang thì ta tìm được đường ngắn nhất.</a:t>
            </a:r>
          </a:p>
          <a:p>
            <a:endParaRPr lang="en-US">
              <a:solidFill>
                <a:srgbClr val="002060"/>
              </a:solidFill>
              <a:latin typeface="iCiel Brandon Text Bold" panose="020B0803020203060203" pitchFamily="34" charset="0"/>
            </a:endParaRPr>
          </a:p>
          <a:p>
            <a:endParaRPr lang="en-US">
              <a:solidFill>
                <a:srgbClr val="002060"/>
              </a:solidFill>
              <a:latin typeface="iCiel Brandon Text Bold" panose="020B0803020203060203" pitchFamily="34" charset="0"/>
            </a:endParaRPr>
          </a:p>
          <a:p>
            <a:endParaRPr lang="en-US">
              <a:solidFill>
                <a:srgbClr val="002060"/>
              </a:solidFill>
            </a:endParaRPr>
          </a:p>
        </p:txBody>
      </p:sp>
      <p:sp>
        <p:nvSpPr>
          <p:cNvPr id="42" name="Rectangle: Rounded Corners 41">
            <a:extLst>
              <a:ext uri="{FF2B5EF4-FFF2-40B4-BE49-F238E27FC236}">
                <a16:creationId xmlns:a16="http://schemas.microsoft.com/office/drawing/2014/main" id="{C66EA462-261A-8F76-A343-56ECD9E89F58}"/>
              </a:ext>
            </a:extLst>
          </p:cNvPr>
          <p:cNvSpPr/>
          <p:nvPr/>
        </p:nvSpPr>
        <p:spPr>
          <a:xfrm>
            <a:off x="71272" y="2986392"/>
            <a:ext cx="3905238" cy="1079770"/>
          </a:xfrm>
          <a:prstGeom prst="roundRect">
            <a:avLst>
              <a:gd name="adj" fmla="val 3602"/>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Rounded Corners 42">
            <a:extLst>
              <a:ext uri="{FF2B5EF4-FFF2-40B4-BE49-F238E27FC236}">
                <a16:creationId xmlns:a16="http://schemas.microsoft.com/office/drawing/2014/main" id="{FD1F3F5D-17E2-427C-8AAB-ACED9AB993B4}"/>
              </a:ext>
            </a:extLst>
          </p:cNvPr>
          <p:cNvSpPr/>
          <p:nvPr/>
        </p:nvSpPr>
        <p:spPr>
          <a:xfrm>
            <a:off x="121923" y="4079163"/>
            <a:ext cx="3905238" cy="533146"/>
          </a:xfrm>
          <a:prstGeom prst="roundRect">
            <a:avLst>
              <a:gd name="adj" fmla="val 3602"/>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Rounded Corners 43">
            <a:extLst>
              <a:ext uri="{FF2B5EF4-FFF2-40B4-BE49-F238E27FC236}">
                <a16:creationId xmlns:a16="http://schemas.microsoft.com/office/drawing/2014/main" id="{14414447-5A51-1E49-68A7-5593981FBDC8}"/>
              </a:ext>
            </a:extLst>
          </p:cNvPr>
          <p:cNvSpPr/>
          <p:nvPr/>
        </p:nvSpPr>
        <p:spPr>
          <a:xfrm>
            <a:off x="84189" y="4594815"/>
            <a:ext cx="3905238" cy="2269685"/>
          </a:xfrm>
          <a:prstGeom prst="roundRect">
            <a:avLst>
              <a:gd name="adj" fmla="val 3602"/>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053088"/>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42"/>
                                        </p:tgtEl>
                                      </p:cBhvr>
                                    </p:animEffect>
                                    <p:set>
                                      <p:cBhvr>
                                        <p:cTn id="7" dur="1" fill="hold">
                                          <p:stCondLst>
                                            <p:cond delay="499"/>
                                          </p:stCondLst>
                                        </p:cTn>
                                        <p:tgtEl>
                                          <p:spTgt spid="42"/>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fade">
                                      <p:cBhvr>
                                        <p:cTn id="17" dur="500"/>
                                        <p:tgtEl>
                                          <p:spTgt spid="2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0" nodeType="clickEffect">
                                  <p:stCondLst>
                                    <p:cond delay="0"/>
                                  </p:stCondLst>
                                  <p:childTnLst>
                                    <p:animEffect transition="out" filter="fade">
                                      <p:cBhvr>
                                        <p:cTn id="21" dur="500"/>
                                        <p:tgtEl>
                                          <p:spTgt spid="43"/>
                                        </p:tgtEl>
                                      </p:cBhvr>
                                    </p:animEffect>
                                    <p:set>
                                      <p:cBhvr>
                                        <p:cTn id="22" dur="1" fill="hold">
                                          <p:stCondLst>
                                            <p:cond delay="499"/>
                                          </p:stCondLst>
                                        </p:cTn>
                                        <p:tgtEl>
                                          <p:spTgt spid="43"/>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grpId="0" nodeType="clickEffect">
                                  <p:stCondLst>
                                    <p:cond delay="0"/>
                                  </p:stCondLst>
                                  <p:childTnLst>
                                    <p:animEffect transition="out" filter="fade">
                                      <p:cBhvr>
                                        <p:cTn id="26" dur="500"/>
                                        <p:tgtEl>
                                          <p:spTgt spid="44"/>
                                        </p:tgtEl>
                                      </p:cBhvr>
                                    </p:animEffect>
                                    <p:set>
                                      <p:cBhvr>
                                        <p:cTn id="27" dur="1" fill="hold">
                                          <p:stCondLst>
                                            <p:cond delay="499"/>
                                          </p:stCondLst>
                                        </p:cTn>
                                        <p:tgtEl>
                                          <p:spTgt spid="44"/>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0"/>
                                        </p:tgtEl>
                                        <p:attrNameLst>
                                          <p:attrName>style.visibility</p:attrName>
                                        </p:attrNameLst>
                                      </p:cBhvr>
                                      <p:to>
                                        <p:strVal val="visible"/>
                                      </p:to>
                                    </p:set>
                                    <p:animEffect transition="in" filter="fade">
                                      <p:cBhvr>
                                        <p:cTn id="32" dur="500"/>
                                        <p:tgtEl>
                                          <p:spTgt spid="30"/>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6"/>
                                        </p:tgtEl>
                                        <p:attrNameLst>
                                          <p:attrName>style.visibility</p:attrName>
                                        </p:attrNameLst>
                                      </p:cBhvr>
                                      <p:to>
                                        <p:strVal val="visible"/>
                                      </p:to>
                                    </p:set>
                                    <p:animEffect transition="in" filter="fade">
                                      <p:cBhvr>
                                        <p:cTn id="37" dur="500"/>
                                        <p:tgtEl>
                                          <p:spTgt spid="36"/>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8"/>
                                        </p:tgtEl>
                                        <p:attrNameLst>
                                          <p:attrName>style.visibility</p:attrName>
                                        </p:attrNameLst>
                                      </p:cBhvr>
                                      <p:to>
                                        <p:strVal val="visible"/>
                                      </p:to>
                                    </p:set>
                                    <p:animEffect transition="in" filter="fade">
                                      <p:cBhvr>
                                        <p:cTn id="42"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3" grpId="0" animBg="1"/>
      <p:bldP spid="4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Group 31">
            <a:extLst>
              <a:ext uri="{FF2B5EF4-FFF2-40B4-BE49-F238E27FC236}">
                <a16:creationId xmlns:a16="http://schemas.microsoft.com/office/drawing/2014/main" id="{C2ED9A7E-9D69-66FF-FDCD-FAAB431F329C}"/>
              </a:ext>
            </a:extLst>
          </p:cNvPr>
          <p:cNvGrpSpPr/>
          <p:nvPr/>
        </p:nvGrpSpPr>
        <p:grpSpPr>
          <a:xfrm>
            <a:off x="2385471" y="0"/>
            <a:ext cx="2440527" cy="6858000"/>
            <a:chOff x="2385471" y="0"/>
            <a:chExt cx="2440527" cy="6858000"/>
          </a:xfrm>
        </p:grpSpPr>
        <p:sp>
          <p:nvSpPr>
            <p:cNvPr id="7" name="Rectangle 6">
              <a:extLst>
                <a:ext uri="{FF2B5EF4-FFF2-40B4-BE49-F238E27FC236}">
                  <a16:creationId xmlns:a16="http://schemas.microsoft.com/office/drawing/2014/main" id="{83CA7BE3-DF7A-C1CD-9412-669CFCBE3829}"/>
                </a:ext>
              </a:extLst>
            </p:cNvPr>
            <p:cNvSpPr/>
            <p:nvPr/>
          </p:nvSpPr>
          <p:spPr>
            <a:xfrm>
              <a:off x="2404533" y="0"/>
              <a:ext cx="2421465" cy="6858000"/>
            </a:xfrm>
            <a:prstGeom prst="rect">
              <a:avLst/>
            </a:prstGeom>
            <a:solidFill>
              <a:srgbClr val="9FE2F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A4DCAD42-B39F-77A0-D7BC-802CED5FEB60}"/>
                </a:ext>
              </a:extLst>
            </p:cNvPr>
            <p:cNvSpPr txBox="1"/>
            <p:nvPr/>
          </p:nvSpPr>
          <p:spPr>
            <a:xfrm>
              <a:off x="3287568" y="1194433"/>
              <a:ext cx="896321" cy="1323439"/>
            </a:xfrm>
            <a:prstGeom prst="rect">
              <a:avLst/>
            </a:prstGeom>
            <a:noFill/>
          </p:spPr>
          <p:txBody>
            <a:bodyPr wrap="square" rtlCol="0">
              <a:spAutoFit/>
            </a:bodyPr>
            <a:lstStyle/>
            <a:p>
              <a:r>
                <a:rPr lang="en-US" sz="8000">
                  <a:solidFill>
                    <a:schemeClr val="bg1"/>
                  </a:solidFill>
                  <a:latin typeface="iCiel Brandon Text Bold" panose="020B0803020203060203" pitchFamily="34" charset="0"/>
                </a:rPr>
                <a:t>2</a:t>
              </a:r>
            </a:p>
          </p:txBody>
        </p:sp>
        <p:sp>
          <p:nvSpPr>
            <p:cNvPr id="21" name="TextBox 20">
              <a:extLst>
                <a:ext uri="{FF2B5EF4-FFF2-40B4-BE49-F238E27FC236}">
                  <a16:creationId xmlns:a16="http://schemas.microsoft.com/office/drawing/2014/main" id="{A4236104-0B0C-EF9A-A8D4-61029D7143CF}"/>
                </a:ext>
              </a:extLst>
            </p:cNvPr>
            <p:cNvSpPr txBox="1"/>
            <p:nvPr/>
          </p:nvSpPr>
          <p:spPr>
            <a:xfrm>
              <a:off x="2385471" y="2441749"/>
              <a:ext cx="2424336" cy="1938992"/>
            </a:xfrm>
            <a:prstGeom prst="rect">
              <a:avLst/>
            </a:prstGeom>
            <a:noFill/>
          </p:spPr>
          <p:txBody>
            <a:bodyPr wrap="square" rtlCol="0">
              <a:spAutoFit/>
            </a:bodyPr>
            <a:lstStyle/>
            <a:p>
              <a:pPr algn="ctr"/>
              <a:r>
                <a:rPr lang="en-US" sz="4000">
                  <a:solidFill>
                    <a:schemeClr val="bg1"/>
                  </a:solidFill>
                  <a:latin typeface="iCiel Brandon Text Bold" panose="020B0803020203060203" pitchFamily="34" charset="0"/>
                </a:rPr>
                <a:t>CƠ SỞ</a:t>
              </a:r>
            </a:p>
            <a:p>
              <a:pPr algn="ctr"/>
              <a:r>
                <a:rPr lang="en-US" sz="4000">
                  <a:solidFill>
                    <a:schemeClr val="bg1"/>
                  </a:solidFill>
                  <a:latin typeface="iCiel Brandon Text Bold" panose="020B0803020203060203" pitchFamily="34" charset="0"/>
                </a:rPr>
                <a:t>LÝ THUYẾT</a:t>
              </a:r>
            </a:p>
          </p:txBody>
        </p:sp>
        <p:pic>
          <p:nvPicPr>
            <p:cNvPr id="2050" name="Picture 2" descr="Html ">
              <a:extLst>
                <a:ext uri="{FF2B5EF4-FFF2-40B4-BE49-F238E27FC236}">
                  <a16:creationId xmlns:a16="http://schemas.microsoft.com/office/drawing/2014/main" id="{F8C7076A-7E7B-8234-A29C-1E0EB0DC3604}"/>
                </a:ext>
              </a:extLst>
            </p:cNvPr>
            <p:cNvPicPr>
              <a:picLocks noChangeAspect="1" noChangeArrowheads="1"/>
            </p:cNvPicPr>
            <p:nvPr/>
          </p:nvPicPr>
          <p:blipFill>
            <a:blip r:embed="rId3">
              <a:alphaModFix amt="12000"/>
              <a:duotone>
                <a:schemeClr val="accent5">
                  <a:shade val="45000"/>
                  <a:satMod val="135000"/>
                </a:schemeClr>
                <a:prstClr val="white"/>
              </a:duotone>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rot="1140359">
              <a:off x="3685477" y="5800151"/>
              <a:ext cx="781749" cy="781749"/>
            </a:xfrm>
            <a:prstGeom prst="rect">
              <a:avLst/>
            </a:prstGeom>
            <a:noFill/>
          </p:spPr>
        </p:pic>
        <p:pic>
          <p:nvPicPr>
            <p:cNvPr id="2052" name="Picture 4" descr="Css 3 ">
              <a:extLst>
                <a:ext uri="{FF2B5EF4-FFF2-40B4-BE49-F238E27FC236}">
                  <a16:creationId xmlns:a16="http://schemas.microsoft.com/office/drawing/2014/main" id="{BA72EED0-3E72-0DE4-5FFC-A69112A9049E}"/>
                </a:ext>
              </a:extLst>
            </p:cNvPr>
            <p:cNvPicPr>
              <a:picLocks noChangeAspect="1" noChangeArrowheads="1"/>
            </p:cNvPicPr>
            <p:nvPr/>
          </p:nvPicPr>
          <p:blipFill>
            <a:blip r:embed="rId5">
              <a:alphaModFix amt="23000"/>
              <a:extLst>
                <a:ext uri="{28A0092B-C50C-407E-A947-70E740481C1C}">
                  <a14:useLocalDpi xmlns:a14="http://schemas.microsoft.com/office/drawing/2010/main" val="0"/>
                </a:ext>
              </a:extLst>
            </a:blip>
            <a:srcRect/>
            <a:stretch>
              <a:fillRect/>
            </a:stretch>
          </p:blipFill>
          <p:spPr bwMode="auto">
            <a:xfrm rot="20700000">
              <a:off x="2766613" y="4684369"/>
              <a:ext cx="641264" cy="64126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3" name="Group 32">
            <a:extLst>
              <a:ext uri="{FF2B5EF4-FFF2-40B4-BE49-F238E27FC236}">
                <a16:creationId xmlns:a16="http://schemas.microsoft.com/office/drawing/2014/main" id="{6E861B6F-4D16-10E0-ED54-F7FC7AC45A00}"/>
              </a:ext>
            </a:extLst>
          </p:cNvPr>
          <p:cNvGrpSpPr/>
          <p:nvPr/>
        </p:nvGrpSpPr>
        <p:grpSpPr>
          <a:xfrm>
            <a:off x="4825998" y="0"/>
            <a:ext cx="2480333" cy="6858000"/>
            <a:chOff x="4825998" y="0"/>
            <a:chExt cx="2480333" cy="6858000"/>
          </a:xfrm>
        </p:grpSpPr>
        <p:sp>
          <p:nvSpPr>
            <p:cNvPr id="8" name="Rectangle 7">
              <a:extLst>
                <a:ext uri="{FF2B5EF4-FFF2-40B4-BE49-F238E27FC236}">
                  <a16:creationId xmlns:a16="http://schemas.microsoft.com/office/drawing/2014/main" id="{4156961F-1523-8CDD-60BE-C3651D71357B}"/>
                </a:ext>
              </a:extLst>
            </p:cNvPr>
            <p:cNvSpPr/>
            <p:nvPr/>
          </p:nvSpPr>
          <p:spPr>
            <a:xfrm>
              <a:off x="4825998" y="0"/>
              <a:ext cx="2421465" cy="6858000"/>
            </a:xfrm>
            <a:prstGeom prst="rect">
              <a:avLst/>
            </a:prstGeom>
            <a:solidFill>
              <a:srgbClr val="F5F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EB024C01-A335-3387-CF90-9847D8407AA0}"/>
                </a:ext>
              </a:extLst>
            </p:cNvPr>
            <p:cNvSpPr txBox="1"/>
            <p:nvPr/>
          </p:nvSpPr>
          <p:spPr>
            <a:xfrm>
              <a:off x="4881995" y="2441749"/>
              <a:ext cx="2424336" cy="3170099"/>
            </a:xfrm>
            <a:prstGeom prst="rect">
              <a:avLst/>
            </a:prstGeom>
            <a:noFill/>
          </p:spPr>
          <p:txBody>
            <a:bodyPr wrap="square" rtlCol="0">
              <a:spAutoFit/>
            </a:bodyPr>
            <a:lstStyle/>
            <a:p>
              <a:pPr algn="ctr"/>
              <a:r>
                <a:rPr lang="en-US" sz="4000">
                  <a:solidFill>
                    <a:srgbClr val="34C1E8"/>
                  </a:solidFill>
                  <a:latin typeface="iCiel Brandon Text Bold" panose="020B0803020203060203" pitchFamily="34" charset="0"/>
                </a:rPr>
                <a:t>PHÂN</a:t>
              </a:r>
            </a:p>
            <a:p>
              <a:pPr algn="ctr"/>
              <a:r>
                <a:rPr lang="en-US" sz="4000">
                  <a:solidFill>
                    <a:srgbClr val="34C1E8"/>
                  </a:solidFill>
                  <a:latin typeface="iCiel Brandon Text Bold" panose="020B0803020203060203" pitchFamily="34" charset="0"/>
                </a:rPr>
                <a:t>TÍCH</a:t>
              </a:r>
            </a:p>
            <a:p>
              <a:pPr algn="ctr"/>
              <a:r>
                <a:rPr lang="en-US" sz="4000">
                  <a:solidFill>
                    <a:srgbClr val="34C1E8"/>
                  </a:solidFill>
                  <a:latin typeface="iCiel Brandon Text Bold" panose="020B0803020203060203" pitchFamily="34" charset="0"/>
                </a:rPr>
                <a:t>VÀ</a:t>
              </a:r>
            </a:p>
            <a:p>
              <a:pPr algn="ctr"/>
              <a:r>
                <a:rPr lang="en-US" sz="4000">
                  <a:solidFill>
                    <a:srgbClr val="34C1E8"/>
                  </a:solidFill>
                  <a:latin typeface="iCiel Brandon Text Bold" panose="020B0803020203060203" pitchFamily="34" charset="0"/>
                </a:rPr>
                <a:t>THIẾT</a:t>
              </a:r>
            </a:p>
            <a:p>
              <a:pPr algn="ctr"/>
              <a:r>
                <a:rPr lang="en-US" sz="4000">
                  <a:solidFill>
                    <a:srgbClr val="34C1E8"/>
                  </a:solidFill>
                  <a:latin typeface="iCiel Brandon Text Bold" panose="020B0803020203060203" pitchFamily="34" charset="0"/>
                </a:rPr>
                <a:t>KẾ</a:t>
              </a:r>
            </a:p>
          </p:txBody>
        </p:sp>
        <p:pic>
          <p:nvPicPr>
            <p:cNvPr id="2056" name="Picture 8" descr="Transparency ">
              <a:extLst>
                <a:ext uri="{FF2B5EF4-FFF2-40B4-BE49-F238E27FC236}">
                  <a16:creationId xmlns:a16="http://schemas.microsoft.com/office/drawing/2014/main" id="{1449DC27-0C09-5C7E-6B63-0660DD4EBEBE}"/>
                </a:ext>
              </a:extLst>
            </p:cNvPr>
            <p:cNvPicPr>
              <a:picLocks noChangeAspect="1" noChangeArrowheads="1"/>
            </p:cNvPicPr>
            <p:nvPr/>
          </p:nvPicPr>
          <p:blipFill>
            <a:blip r:embed="rId6">
              <a:alphaModFix amt="7000"/>
              <a:extLst>
                <a:ext uri="{28A0092B-C50C-407E-A947-70E740481C1C}">
                  <a14:useLocalDpi xmlns:a14="http://schemas.microsoft.com/office/drawing/2010/main" val="0"/>
                </a:ext>
              </a:extLst>
            </a:blip>
            <a:srcRect/>
            <a:stretch>
              <a:fillRect/>
            </a:stretch>
          </p:blipFill>
          <p:spPr bwMode="auto">
            <a:xfrm>
              <a:off x="5060287" y="2749317"/>
              <a:ext cx="2020134" cy="2020134"/>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15FCF630-F926-DC23-E7E0-0AB92D06DF85}"/>
                </a:ext>
              </a:extLst>
            </p:cNvPr>
            <p:cNvSpPr txBox="1"/>
            <p:nvPr/>
          </p:nvSpPr>
          <p:spPr>
            <a:xfrm>
              <a:off x="5698633" y="1194169"/>
              <a:ext cx="896321" cy="1323439"/>
            </a:xfrm>
            <a:prstGeom prst="rect">
              <a:avLst/>
            </a:prstGeom>
            <a:noFill/>
          </p:spPr>
          <p:txBody>
            <a:bodyPr wrap="square" rtlCol="0">
              <a:spAutoFit/>
            </a:bodyPr>
            <a:lstStyle/>
            <a:p>
              <a:r>
                <a:rPr lang="en-US" sz="8000">
                  <a:solidFill>
                    <a:srgbClr val="34C1E8"/>
                  </a:solidFill>
                  <a:latin typeface="iCiel Brandon Text Bold" panose="020B0803020203060203" pitchFamily="34" charset="0"/>
                </a:rPr>
                <a:t>3</a:t>
              </a:r>
            </a:p>
          </p:txBody>
        </p:sp>
      </p:grpSp>
      <p:grpSp>
        <p:nvGrpSpPr>
          <p:cNvPr id="35" name="Group 34">
            <a:extLst>
              <a:ext uri="{FF2B5EF4-FFF2-40B4-BE49-F238E27FC236}">
                <a16:creationId xmlns:a16="http://schemas.microsoft.com/office/drawing/2014/main" id="{39A451FE-AA57-D507-0DCE-0FBEAA598A09}"/>
              </a:ext>
            </a:extLst>
          </p:cNvPr>
          <p:cNvGrpSpPr/>
          <p:nvPr/>
        </p:nvGrpSpPr>
        <p:grpSpPr>
          <a:xfrm>
            <a:off x="9668928" y="0"/>
            <a:ext cx="2523072" cy="6858000"/>
            <a:chOff x="9668928" y="0"/>
            <a:chExt cx="2523072" cy="6858000"/>
          </a:xfrm>
        </p:grpSpPr>
        <p:sp>
          <p:nvSpPr>
            <p:cNvPr id="10" name="Rectangle 9">
              <a:extLst>
                <a:ext uri="{FF2B5EF4-FFF2-40B4-BE49-F238E27FC236}">
                  <a16:creationId xmlns:a16="http://schemas.microsoft.com/office/drawing/2014/main" id="{510E728E-314F-5E85-DBE4-610AE6932E9F}"/>
                </a:ext>
              </a:extLst>
            </p:cNvPr>
            <p:cNvSpPr/>
            <p:nvPr/>
          </p:nvSpPr>
          <p:spPr>
            <a:xfrm>
              <a:off x="9668928" y="0"/>
              <a:ext cx="2523072" cy="6858000"/>
            </a:xfrm>
            <a:prstGeom prst="rect">
              <a:avLst/>
            </a:prstGeom>
            <a:solidFill>
              <a:srgbClr val="F5F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5FCFF"/>
                </a:solidFill>
              </a:endParaRPr>
            </a:p>
          </p:txBody>
        </p:sp>
        <p:pic>
          <p:nvPicPr>
            <p:cNvPr id="2064" name="Picture 16" descr="Exam ">
              <a:extLst>
                <a:ext uri="{FF2B5EF4-FFF2-40B4-BE49-F238E27FC236}">
                  <a16:creationId xmlns:a16="http://schemas.microsoft.com/office/drawing/2014/main" id="{D062308C-BFFB-FA86-2E04-007A0868A7CD}"/>
                </a:ext>
              </a:extLst>
            </p:cNvPr>
            <p:cNvPicPr>
              <a:picLocks noChangeAspect="1" noChangeArrowheads="1"/>
            </p:cNvPicPr>
            <p:nvPr/>
          </p:nvPicPr>
          <p:blipFill>
            <a:blip r:embed="rId7">
              <a:duotone>
                <a:schemeClr val="accent5">
                  <a:shade val="45000"/>
                  <a:satMod val="135000"/>
                </a:schemeClr>
                <a:prstClr val="white"/>
              </a:duotone>
              <a:alphaModFix amt="20000"/>
              <a:extLst>
                <a:ext uri="{28A0092B-C50C-407E-A947-70E740481C1C}">
                  <a14:useLocalDpi xmlns:a14="http://schemas.microsoft.com/office/drawing/2010/main" val="0"/>
                </a:ext>
              </a:extLst>
            </a:blip>
            <a:srcRect/>
            <a:stretch>
              <a:fillRect/>
            </a:stretch>
          </p:blipFill>
          <p:spPr bwMode="auto">
            <a:xfrm>
              <a:off x="10171460" y="4557748"/>
              <a:ext cx="1645445" cy="1645445"/>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F4FD026D-C030-6D4D-012B-803FFF30A3EE}"/>
                </a:ext>
              </a:extLst>
            </p:cNvPr>
            <p:cNvSpPr txBox="1"/>
            <p:nvPr/>
          </p:nvSpPr>
          <p:spPr>
            <a:xfrm>
              <a:off x="9869832" y="2517607"/>
              <a:ext cx="2248702" cy="1938992"/>
            </a:xfrm>
            <a:prstGeom prst="rect">
              <a:avLst/>
            </a:prstGeom>
            <a:noFill/>
          </p:spPr>
          <p:txBody>
            <a:bodyPr wrap="square" rtlCol="0">
              <a:spAutoFit/>
            </a:bodyPr>
            <a:lstStyle/>
            <a:p>
              <a:pPr algn="ctr"/>
              <a:r>
                <a:rPr lang="en-US" sz="6000">
                  <a:solidFill>
                    <a:srgbClr val="34C1E8"/>
                  </a:solidFill>
                  <a:latin typeface="iCiel Brandon Text Bold" panose="020B0803020203060203" pitchFamily="34" charset="0"/>
                </a:rPr>
                <a:t>KẾT LUẬN</a:t>
              </a:r>
            </a:p>
          </p:txBody>
        </p:sp>
        <p:sp>
          <p:nvSpPr>
            <p:cNvPr id="26" name="TextBox 25">
              <a:extLst>
                <a:ext uri="{FF2B5EF4-FFF2-40B4-BE49-F238E27FC236}">
                  <a16:creationId xmlns:a16="http://schemas.microsoft.com/office/drawing/2014/main" id="{DA85CB85-709A-6731-C493-36970D84E8C3}"/>
                </a:ext>
              </a:extLst>
            </p:cNvPr>
            <p:cNvSpPr txBox="1"/>
            <p:nvPr/>
          </p:nvSpPr>
          <p:spPr>
            <a:xfrm>
              <a:off x="10588067" y="1194168"/>
              <a:ext cx="812232" cy="1323439"/>
            </a:xfrm>
            <a:prstGeom prst="rect">
              <a:avLst/>
            </a:prstGeom>
            <a:noFill/>
          </p:spPr>
          <p:txBody>
            <a:bodyPr wrap="square" rtlCol="0">
              <a:spAutoFit/>
            </a:bodyPr>
            <a:lstStyle/>
            <a:p>
              <a:r>
                <a:rPr lang="en-US" sz="8000">
                  <a:solidFill>
                    <a:srgbClr val="34C1E8"/>
                  </a:solidFill>
                  <a:latin typeface="iCiel Brandon Text Bold" panose="020B0803020203060203" pitchFamily="34" charset="0"/>
                </a:rPr>
                <a:t>5</a:t>
              </a:r>
            </a:p>
          </p:txBody>
        </p:sp>
      </p:grpSp>
      <p:sp>
        <p:nvSpPr>
          <p:cNvPr id="4" name="Rectangle 3">
            <a:extLst>
              <a:ext uri="{FF2B5EF4-FFF2-40B4-BE49-F238E27FC236}">
                <a16:creationId xmlns:a16="http://schemas.microsoft.com/office/drawing/2014/main" id="{72E33767-6CA4-EC7B-CC6E-3EE1DEE2B377}"/>
              </a:ext>
            </a:extLst>
          </p:cNvPr>
          <p:cNvSpPr/>
          <p:nvPr/>
        </p:nvSpPr>
        <p:spPr>
          <a:xfrm>
            <a:off x="-26627" y="0"/>
            <a:ext cx="12218627" cy="6858000"/>
          </a:xfrm>
          <a:prstGeom prst="rect">
            <a:avLst/>
          </a:prstGeom>
          <a:solidFill>
            <a:srgbClr val="F5F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EE3A8B98-C1CF-C1B7-DA75-D5D349013463}"/>
              </a:ext>
            </a:extLst>
          </p:cNvPr>
          <p:cNvSpPr txBox="1"/>
          <p:nvPr/>
        </p:nvSpPr>
        <p:spPr>
          <a:xfrm>
            <a:off x="-74999" y="2576661"/>
            <a:ext cx="2469976" cy="1569660"/>
          </a:xfrm>
          <a:prstGeom prst="rect">
            <a:avLst/>
          </a:prstGeom>
          <a:noFill/>
        </p:spPr>
        <p:txBody>
          <a:bodyPr wrap="square" rtlCol="0">
            <a:spAutoFit/>
          </a:bodyPr>
          <a:lstStyle/>
          <a:p>
            <a:pPr algn="ctr"/>
            <a:r>
              <a:rPr lang="en-US" sz="4800">
                <a:solidFill>
                  <a:srgbClr val="34C1E8"/>
                </a:solidFill>
                <a:latin typeface="iCiel Brandon Text Bold" panose="020B0803020203060203" pitchFamily="34" charset="0"/>
              </a:rPr>
              <a:t>GIỚI THIỆU</a:t>
            </a:r>
          </a:p>
        </p:txBody>
      </p:sp>
      <p:sp>
        <p:nvSpPr>
          <p:cNvPr id="27" name="TextBox 26">
            <a:extLst>
              <a:ext uri="{FF2B5EF4-FFF2-40B4-BE49-F238E27FC236}">
                <a16:creationId xmlns:a16="http://schemas.microsoft.com/office/drawing/2014/main" id="{2F3E9C4C-3E46-A4A1-80D8-8910B3222AAA}"/>
              </a:ext>
            </a:extLst>
          </p:cNvPr>
          <p:cNvSpPr txBox="1"/>
          <p:nvPr/>
        </p:nvSpPr>
        <p:spPr>
          <a:xfrm>
            <a:off x="886354" y="1207236"/>
            <a:ext cx="896321" cy="1323439"/>
          </a:xfrm>
          <a:prstGeom prst="rect">
            <a:avLst/>
          </a:prstGeom>
          <a:noFill/>
        </p:spPr>
        <p:txBody>
          <a:bodyPr wrap="square" rtlCol="0">
            <a:spAutoFit/>
          </a:bodyPr>
          <a:lstStyle/>
          <a:p>
            <a:r>
              <a:rPr lang="en-US" sz="8000">
                <a:solidFill>
                  <a:srgbClr val="34C1E8"/>
                </a:solidFill>
                <a:latin typeface="iCiel Brandon Text Bold" panose="020B0803020203060203" pitchFamily="34" charset="0"/>
              </a:rPr>
              <a:t>1</a:t>
            </a:r>
          </a:p>
        </p:txBody>
      </p:sp>
      <p:sp>
        <p:nvSpPr>
          <p:cNvPr id="13" name="Rectangle: Rounded Corners 12">
            <a:extLst>
              <a:ext uri="{FF2B5EF4-FFF2-40B4-BE49-F238E27FC236}">
                <a16:creationId xmlns:a16="http://schemas.microsoft.com/office/drawing/2014/main" id="{D3A3135A-0600-2CA6-F2D1-EE2F7FA427CE}"/>
              </a:ext>
            </a:extLst>
          </p:cNvPr>
          <p:cNvSpPr/>
          <p:nvPr/>
        </p:nvSpPr>
        <p:spPr>
          <a:xfrm>
            <a:off x="73466" y="13001"/>
            <a:ext cx="12045068" cy="6831998"/>
          </a:xfrm>
          <a:prstGeom prst="roundRect">
            <a:avLst>
              <a:gd name="adj" fmla="val 2290"/>
            </a:avLst>
          </a:prstGeom>
          <a:solidFill>
            <a:schemeClr val="bg1"/>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Rounded Corners 5">
            <a:extLst>
              <a:ext uri="{FF2B5EF4-FFF2-40B4-BE49-F238E27FC236}">
                <a16:creationId xmlns:a16="http://schemas.microsoft.com/office/drawing/2014/main" id="{D3942F6F-772B-8003-A41C-E35653DFB920}"/>
              </a:ext>
            </a:extLst>
          </p:cNvPr>
          <p:cNvSpPr/>
          <p:nvPr/>
        </p:nvSpPr>
        <p:spPr>
          <a:xfrm>
            <a:off x="73466" y="13002"/>
            <a:ext cx="5625167" cy="655087"/>
          </a:xfrm>
          <a:prstGeom prst="roundRect">
            <a:avLst>
              <a:gd name="adj" fmla="val 30160"/>
            </a:avLst>
          </a:prstGeom>
          <a:solidFill>
            <a:schemeClr val="bg1"/>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solidFill>
                  <a:sysClr val="windowText" lastClr="000000"/>
                </a:solidFill>
                <a:latin typeface="iCiel Brandon Text Bold" panose="020B0803020203060203" pitchFamily="34" charset="0"/>
              </a:rPr>
              <a:t>Làm thế nào để tìm ( đánh giá)</a:t>
            </a:r>
          </a:p>
        </p:txBody>
      </p:sp>
      <p:grpSp>
        <p:nvGrpSpPr>
          <p:cNvPr id="2" name="Group 1">
            <a:extLst>
              <a:ext uri="{FF2B5EF4-FFF2-40B4-BE49-F238E27FC236}">
                <a16:creationId xmlns:a16="http://schemas.microsoft.com/office/drawing/2014/main" id="{812CF3C9-C93A-AB34-FD45-F18837B7A661}"/>
              </a:ext>
            </a:extLst>
          </p:cNvPr>
          <p:cNvGrpSpPr/>
          <p:nvPr/>
        </p:nvGrpSpPr>
        <p:grpSpPr>
          <a:xfrm>
            <a:off x="-2740246" y="13001"/>
            <a:ext cx="2563488" cy="6858000"/>
            <a:chOff x="-2754515" y="-209675"/>
            <a:chExt cx="2421465" cy="6858000"/>
          </a:xfrm>
        </p:grpSpPr>
        <p:sp>
          <p:nvSpPr>
            <p:cNvPr id="15" name="Rectangle 14">
              <a:extLst>
                <a:ext uri="{FF2B5EF4-FFF2-40B4-BE49-F238E27FC236}">
                  <a16:creationId xmlns:a16="http://schemas.microsoft.com/office/drawing/2014/main" id="{CAAE43FF-9C10-849E-436A-CD6791E868F3}"/>
                </a:ext>
              </a:extLst>
            </p:cNvPr>
            <p:cNvSpPr/>
            <p:nvPr/>
          </p:nvSpPr>
          <p:spPr>
            <a:xfrm>
              <a:off x="-2754515" y="-209675"/>
              <a:ext cx="2421465" cy="6858000"/>
            </a:xfrm>
            <a:prstGeom prst="rect">
              <a:avLst/>
            </a:prstGeom>
            <a:solidFill>
              <a:srgbClr val="F5F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8" descr="Transparency ">
              <a:extLst>
                <a:ext uri="{FF2B5EF4-FFF2-40B4-BE49-F238E27FC236}">
                  <a16:creationId xmlns:a16="http://schemas.microsoft.com/office/drawing/2014/main" id="{FCE54B5A-1A1B-5BC3-8332-51FD7B072699}"/>
                </a:ext>
              </a:extLst>
            </p:cNvPr>
            <p:cNvPicPr>
              <a:picLocks noChangeAspect="1" noChangeArrowheads="1"/>
            </p:cNvPicPr>
            <p:nvPr/>
          </p:nvPicPr>
          <p:blipFill>
            <a:blip r:embed="rId6">
              <a:alphaModFix amt="7000"/>
              <a:extLst>
                <a:ext uri="{28A0092B-C50C-407E-A947-70E740481C1C}">
                  <a14:useLocalDpi xmlns:a14="http://schemas.microsoft.com/office/drawing/2010/main" val="0"/>
                </a:ext>
              </a:extLst>
            </a:blip>
            <a:srcRect/>
            <a:stretch>
              <a:fillRect/>
            </a:stretch>
          </p:blipFill>
          <p:spPr bwMode="auto">
            <a:xfrm>
              <a:off x="-2520226" y="2539642"/>
              <a:ext cx="2020134" cy="2020134"/>
            </a:xfrm>
            <a:prstGeom prst="rect">
              <a:avLst/>
            </a:prstGeom>
            <a:noFill/>
            <a:extLst>
              <a:ext uri="{909E8E84-426E-40DD-AFC4-6F175D3DCCD1}">
                <a14:hiddenFill xmlns:a14="http://schemas.microsoft.com/office/drawing/2010/main">
                  <a:solidFill>
                    <a:srgbClr val="FFFFFF"/>
                  </a:solidFill>
                </a14:hiddenFill>
              </a:ext>
            </a:extLst>
          </p:spPr>
        </p:pic>
      </p:grpSp>
      <p:sp>
        <p:nvSpPr>
          <p:cNvPr id="31" name="Rectangle: Rounded Corners 30">
            <a:extLst>
              <a:ext uri="{FF2B5EF4-FFF2-40B4-BE49-F238E27FC236}">
                <a16:creationId xmlns:a16="http://schemas.microsoft.com/office/drawing/2014/main" id="{1517EF01-B698-B3F5-C32E-421EAF3E28D5}"/>
              </a:ext>
            </a:extLst>
          </p:cNvPr>
          <p:cNvSpPr/>
          <p:nvPr/>
        </p:nvSpPr>
        <p:spPr>
          <a:xfrm>
            <a:off x="2746273" y="-1887873"/>
            <a:ext cx="9288901" cy="811835"/>
          </a:xfrm>
          <a:prstGeom prst="roundRect">
            <a:avLst>
              <a:gd name="adj" fmla="val 30160"/>
            </a:avLst>
          </a:prstGeom>
          <a:solidFill>
            <a:schemeClr val="bg1"/>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a:solidFill>
                  <a:sysClr val="windowText" lastClr="000000"/>
                </a:solidFill>
                <a:latin typeface="iCiel Brandon Text Bold" panose="020B0803020203060203" pitchFamily="34" charset="0"/>
              </a:rPr>
              <a:t>Thiết kế thành phần xử lý</a:t>
            </a:r>
          </a:p>
        </p:txBody>
      </p:sp>
      <p:pic>
        <p:nvPicPr>
          <p:cNvPr id="5" name="Picture 4">
            <a:extLst>
              <a:ext uri="{FF2B5EF4-FFF2-40B4-BE49-F238E27FC236}">
                <a16:creationId xmlns:a16="http://schemas.microsoft.com/office/drawing/2014/main" id="{0D0A1D45-5A62-216C-17BC-8C1D46AC9387}"/>
              </a:ext>
            </a:extLst>
          </p:cNvPr>
          <p:cNvPicPr>
            <a:picLocks noChangeAspect="1"/>
          </p:cNvPicPr>
          <p:nvPr/>
        </p:nvPicPr>
        <p:blipFill>
          <a:blip r:embed="rId8"/>
          <a:stretch>
            <a:fillRect/>
          </a:stretch>
        </p:blipFill>
        <p:spPr>
          <a:xfrm>
            <a:off x="8120098" y="86455"/>
            <a:ext cx="3915076" cy="1359097"/>
          </a:xfrm>
          <a:prstGeom prst="rect">
            <a:avLst/>
          </a:prstGeom>
        </p:spPr>
      </p:pic>
      <p:cxnSp>
        <p:nvCxnSpPr>
          <p:cNvPr id="11" name="Straight Arrow Connector 10">
            <a:extLst>
              <a:ext uri="{FF2B5EF4-FFF2-40B4-BE49-F238E27FC236}">
                <a16:creationId xmlns:a16="http://schemas.microsoft.com/office/drawing/2014/main" id="{39E8BBB0-1EC4-485B-D05F-20923330CD5C}"/>
              </a:ext>
            </a:extLst>
          </p:cNvPr>
          <p:cNvCxnSpPr>
            <a:cxnSpLocks/>
          </p:cNvCxnSpPr>
          <p:nvPr/>
        </p:nvCxnSpPr>
        <p:spPr>
          <a:xfrm>
            <a:off x="495300" y="86455"/>
            <a:ext cx="0" cy="42154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7D3355F6-9640-B999-674B-556838F58128}"/>
              </a:ext>
            </a:extLst>
          </p:cNvPr>
          <p:cNvCxnSpPr>
            <a:cxnSpLocks/>
          </p:cNvCxnSpPr>
          <p:nvPr/>
        </p:nvCxnSpPr>
        <p:spPr>
          <a:xfrm>
            <a:off x="279400" y="304800"/>
            <a:ext cx="444500"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2FCAD369-766C-C9DA-A6FF-04CFA01D8F61}"/>
              </a:ext>
            </a:extLst>
          </p:cNvPr>
          <p:cNvPicPr>
            <a:picLocks noChangeAspect="1"/>
          </p:cNvPicPr>
          <p:nvPr/>
        </p:nvPicPr>
        <p:blipFill>
          <a:blip r:embed="rId9"/>
          <a:stretch>
            <a:fillRect/>
          </a:stretch>
        </p:blipFill>
        <p:spPr>
          <a:xfrm>
            <a:off x="3463308" y="1246152"/>
            <a:ext cx="5104338" cy="5121671"/>
          </a:xfrm>
          <a:prstGeom prst="rect">
            <a:avLst/>
          </a:prstGeom>
        </p:spPr>
      </p:pic>
      <p:cxnSp>
        <p:nvCxnSpPr>
          <p:cNvPr id="23" name="Straight Arrow Connector 22">
            <a:extLst>
              <a:ext uri="{FF2B5EF4-FFF2-40B4-BE49-F238E27FC236}">
                <a16:creationId xmlns:a16="http://schemas.microsoft.com/office/drawing/2014/main" id="{BE210D26-ED29-1EB1-EB24-6AC5AACECA83}"/>
              </a:ext>
            </a:extLst>
          </p:cNvPr>
          <p:cNvCxnSpPr>
            <a:cxnSpLocks/>
          </p:cNvCxnSpPr>
          <p:nvPr/>
        </p:nvCxnSpPr>
        <p:spPr>
          <a:xfrm flipV="1">
            <a:off x="349250" y="156257"/>
            <a:ext cx="292100" cy="28194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1D327AC9-AB15-11EC-249A-FC67924570BD}"/>
              </a:ext>
            </a:extLst>
          </p:cNvPr>
          <p:cNvCxnSpPr>
            <a:cxnSpLocks/>
          </p:cNvCxnSpPr>
          <p:nvPr/>
        </p:nvCxnSpPr>
        <p:spPr>
          <a:xfrm>
            <a:off x="340478" y="120655"/>
            <a:ext cx="300872" cy="31754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83664510"/>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Group 31">
            <a:extLst>
              <a:ext uri="{FF2B5EF4-FFF2-40B4-BE49-F238E27FC236}">
                <a16:creationId xmlns:a16="http://schemas.microsoft.com/office/drawing/2014/main" id="{C2ED9A7E-9D69-66FF-FDCD-FAAB431F329C}"/>
              </a:ext>
            </a:extLst>
          </p:cNvPr>
          <p:cNvGrpSpPr/>
          <p:nvPr/>
        </p:nvGrpSpPr>
        <p:grpSpPr>
          <a:xfrm>
            <a:off x="2385471" y="0"/>
            <a:ext cx="2440527" cy="6858000"/>
            <a:chOff x="2385471" y="0"/>
            <a:chExt cx="2440527" cy="6858000"/>
          </a:xfrm>
        </p:grpSpPr>
        <p:sp>
          <p:nvSpPr>
            <p:cNvPr id="7" name="Rectangle 6">
              <a:extLst>
                <a:ext uri="{FF2B5EF4-FFF2-40B4-BE49-F238E27FC236}">
                  <a16:creationId xmlns:a16="http://schemas.microsoft.com/office/drawing/2014/main" id="{83CA7BE3-DF7A-C1CD-9412-669CFCBE3829}"/>
                </a:ext>
              </a:extLst>
            </p:cNvPr>
            <p:cNvSpPr/>
            <p:nvPr/>
          </p:nvSpPr>
          <p:spPr>
            <a:xfrm>
              <a:off x="2404533" y="0"/>
              <a:ext cx="2421465" cy="6858000"/>
            </a:xfrm>
            <a:prstGeom prst="rect">
              <a:avLst/>
            </a:prstGeom>
            <a:solidFill>
              <a:srgbClr val="9FE2F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A4DCAD42-B39F-77A0-D7BC-802CED5FEB60}"/>
                </a:ext>
              </a:extLst>
            </p:cNvPr>
            <p:cNvSpPr txBox="1"/>
            <p:nvPr/>
          </p:nvSpPr>
          <p:spPr>
            <a:xfrm>
              <a:off x="3287568" y="1194433"/>
              <a:ext cx="896321" cy="1323439"/>
            </a:xfrm>
            <a:prstGeom prst="rect">
              <a:avLst/>
            </a:prstGeom>
            <a:noFill/>
          </p:spPr>
          <p:txBody>
            <a:bodyPr wrap="square" rtlCol="0">
              <a:spAutoFit/>
            </a:bodyPr>
            <a:lstStyle/>
            <a:p>
              <a:r>
                <a:rPr lang="en-US" sz="8000">
                  <a:solidFill>
                    <a:schemeClr val="bg1"/>
                  </a:solidFill>
                  <a:latin typeface="iCiel Brandon Text Bold" panose="020B0803020203060203" pitchFamily="34" charset="0"/>
                </a:rPr>
                <a:t>2</a:t>
              </a:r>
            </a:p>
          </p:txBody>
        </p:sp>
        <p:sp>
          <p:nvSpPr>
            <p:cNvPr id="21" name="TextBox 20">
              <a:extLst>
                <a:ext uri="{FF2B5EF4-FFF2-40B4-BE49-F238E27FC236}">
                  <a16:creationId xmlns:a16="http://schemas.microsoft.com/office/drawing/2014/main" id="{A4236104-0B0C-EF9A-A8D4-61029D7143CF}"/>
                </a:ext>
              </a:extLst>
            </p:cNvPr>
            <p:cNvSpPr txBox="1"/>
            <p:nvPr/>
          </p:nvSpPr>
          <p:spPr>
            <a:xfrm>
              <a:off x="2385471" y="2441749"/>
              <a:ext cx="2424336" cy="1938992"/>
            </a:xfrm>
            <a:prstGeom prst="rect">
              <a:avLst/>
            </a:prstGeom>
            <a:noFill/>
          </p:spPr>
          <p:txBody>
            <a:bodyPr wrap="square" rtlCol="0">
              <a:spAutoFit/>
            </a:bodyPr>
            <a:lstStyle/>
            <a:p>
              <a:pPr algn="ctr"/>
              <a:r>
                <a:rPr lang="en-US" sz="4000">
                  <a:solidFill>
                    <a:schemeClr val="bg1"/>
                  </a:solidFill>
                  <a:latin typeface="iCiel Brandon Text Bold" panose="020B0803020203060203" pitchFamily="34" charset="0"/>
                </a:rPr>
                <a:t>CƠ SỞ</a:t>
              </a:r>
            </a:p>
            <a:p>
              <a:pPr algn="ctr"/>
              <a:r>
                <a:rPr lang="en-US" sz="4000">
                  <a:solidFill>
                    <a:schemeClr val="bg1"/>
                  </a:solidFill>
                  <a:latin typeface="iCiel Brandon Text Bold" panose="020B0803020203060203" pitchFamily="34" charset="0"/>
                </a:rPr>
                <a:t>LÝ THUYẾT</a:t>
              </a:r>
            </a:p>
          </p:txBody>
        </p:sp>
        <p:pic>
          <p:nvPicPr>
            <p:cNvPr id="2050" name="Picture 2" descr="Html ">
              <a:extLst>
                <a:ext uri="{FF2B5EF4-FFF2-40B4-BE49-F238E27FC236}">
                  <a16:creationId xmlns:a16="http://schemas.microsoft.com/office/drawing/2014/main" id="{F8C7076A-7E7B-8234-A29C-1E0EB0DC3604}"/>
                </a:ext>
              </a:extLst>
            </p:cNvPr>
            <p:cNvPicPr>
              <a:picLocks noChangeAspect="1" noChangeArrowheads="1"/>
            </p:cNvPicPr>
            <p:nvPr/>
          </p:nvPicPr>
          <p:blipFill>
            <a:blip r:embed="rId3">
              <a:alphaModFix amt="12000"/>
              <a:duotone>
                <a:schemeClr val="accent5">
                  <a:shade val="45000"/>
                  <a:satMod val="135000"/>
                </a:schemeClr>
                <a:prstClr val="white"/>
              </a:duotone>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rot="1140359">
              <a:off x="3685477" y="5800151"/>
              <a:ext cx="781749" cy="781749"/>
            </a:xfrm>
            <a:prstGeom prst="rect">
              <a:avLst/>
            </a:prstGeom>
            <a:noFill/>
          </p:spPr>
        </p:pic>
        <p:pic>
          <p:nvPicPr>
            <p:cNvPr id="2052" name="Picture 4" descr="Css 3 ">
              <a:extLst>
                <a:ext uri="{FF2B5EF4-FFF2-40B4-BE49-F238E27FC236}">
                  <a16:creationId xmlns:a16="http://schemas.microsoft.com/office/drawing/2014/main" id="{BA72EED0-3E72-0DE4-5FFC-A69112A9049E}"/>
                </a:ext>
              </a:extLst>
            </p:cNvPr>
            <p:cNvPicPr>
              <a:picLocks noChangeAspect="1" noChangeArrowheads="1"/>
            </p:cNvPicPr>
            <p:nvPr/>
          </p:nvPicPr>
          <p:blipFill>
            <a:blip r:embed="rId5">
              <a:alphaModFix amt="23000"/>
              <a:extLst>
                <a:ext uri="{28A0092B-C50C-407E-A947-70E740481C1C}">
                  <a14:useLocalDpi xmlns:a14="http://schemas.microsoft.com/office/drawing/2010/main" val="0"/>
                </a:ext>
              </a:extLst>
            </a:blip>
            <a:srcRect/>
            <a:stretch>
              <a:fillRect/>
            </a:stretch>
          </p:blipFill>
          <p:spPr bwMode="auto">
            <a:xfrm rot="20700000">
              <a:off x="2766613" y="4684369"/>
              <a:ext cx="641264" cy="64126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3" name="Group 32">
            <a:extLst>
              <a:ext uri="{FF2B5EF4-FFF2-40B4-BE49-F238E27FC236}">
                <a16:creationId xmlns:a16="http://schemas.microsoft.com/office/drawing/2014/main" id="{6E861B6F-4D16-10E0-ED54-F7FC7AC45A00}"/>
              </a:ext>
            </a:extLst>
          </p:cNvPr>
          <p:cNvGrpSpPr/>
          <p:nvPr/>
        </p:nvGrpSpPr>
        <p:grpSpPr>
          <a:xfrm>
            <a:off x="4825998" y="0"/>
            <a:ext cx="2480333" cy="6858000"/>
            <a:chOff x="4825998" y="0"/>
            <a:chExt cx="2480333" cy="6858000"/>
          </a:xfrm>
        </p:grpSpPr>
        <p:sp>
          <p:nvSpPr>
            <p:cNvPr id="8" name="Rectangle 7">
              <a:extLst>
                <a:ext uri="{FF2B5EF4-FFF2-40B4-BE49-F238E27FC236}">
                  <a16:creationId xmlns:a16="http://schemas.microsoft.com/office/drawing/2014/main" id="{4156961F-1523-8CDD-60BE-C3651D71357B}"/>
                </a:ext>
              </a:extLst>
            </p:cNvPr>
            <p:cNvSpPr/>
            <p:nvPr/>
          </p:nvSpPr>
          <p:spPr>
            <a:xfrm>
              <a:off x="4825998" y="0"/>
              <a:ext cx="2421465" cy="6858000"/>
            </a:xfrm>
            <a:prstGeom prst="rect">
              <a:avLst/>
            </a:prstGeom>
            <a:solidFill>
              <a:srgbClr val="F5F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EB024C01-A335-3387-CF90-9847D8407AA0}"/>
                </a:ext>
              </a:extLst>
            </p:cNvPr>
            <p:cNvSpPr txBox="1"/>
            <p:nvPr/>
          </p:nvSpPr>
          <p:spPr>
            <a:xfrm>
              <a:off x="4881995" y="2441749"/>
              <a:ext cx="2424336" cy="3170099"/>
            </a:xfrm>
            <a:prstGeom prst="rect">
              <a:avLst/>
            </a:prstGeom>
            <a:noFill/>
          </p:spPr>
          <p:txBody>
            <a:bodyPr wrap="square" rtlCol="0">
              <a:spAutoFit/>
            </a:bodyPr>
            <a:lstStyle/>
            <a:p>
              <a:pPr algn="ctr"/>
              <a:r>
                <a:rPr lang="en-US" sz="4000">
                  <a:solidFill>
                    <a:srgbClr val="34C1E8"/>
                  </a:solidFill>
                  <a:latin typeface="iCiel Brandon Text Bold" panose="020B0803020203060203" pitchFamily="34" charset="0"/>
                </a:rPr>
                <a:t>PHÂN</a:t>
              </a:r>
            </a:p>
            <a:p>
              <a:pPr algn="ctr"/>
              <a:r>
                <a:rPr lang="en-US" sz="4000">
                  <a:solidFill>
                    <a:srgbClr val="34C1E8"/>
                  </a:solidFill>
                  <a:latin typeface="iCiel Brandon Text Bold" panose="020B0803020203060203" pitchFamily="34" charset="0"/>
                </a:rPr>
                <a:t>TÍCH</a:t>
              </a:r>
            </a:p>
            <a:p>
              <a:pPr algn="ctr"/>
              <a:r>
                <a:rPr lang="en-US" sz="4000">
                  <a:solidFill>
                    <a:srgbClr val="34C1E8"/>
                  </a:solidFill>
                  <a:latin typeface="iCiel Brandon Text Bold" panose="020B0803020203060203" pitchFamily="34" charset="0"/>
                </a:rPr>
                <a:t>VÀ</a:t>
              </a:r>
            </a:p>
            <a:p>
              <a:pPr algn="ctr"/>
              <a:r>
                <a:rPr lang="en-US" sz="4000">
                  <a:solidFill>
                    <a:srgbClr val="34C1E8"/>
                  </a:solidFill>
                  <a:latin typeface="iCiel Brandon Text Bold" panose="020B0803020203060203" pitchFamily="34" charset="0"/>
                </a:rPr>
                <a:t>THIẾT</a:t>
              </a:r>
            </a:p>
            <a:p>
              <a:pPr algn="ctr"/>
              <a:r>
                <a:rPr lang="en-US" sz="4000">
                  <a:solidFill>
                    <a:srgbClr val="34C1E8"/>
                  </a:solidFill>
                  <a:latin typeface="iCiel Brandon Text Bold" panose="020B0803020203060203" pitchFamily="34" charset="0"/>
                </a:rPr>
                <a:t>KẾ</a:t>
              </a:r>
            </a:p>
          </p:txBody>
        </p:sp>
        <p:pic>
          <p:nvPicPr>
            <p:cNvPr id="2056" name="Picture 8" descr="Transparency ">
              <a:extLst>
                <a:ext uri="{FF2B5EF4-FFF2-40B4-BE49-F238E27FC236}">
                  <a16:creationId xmlns:a16="http://schemas.microsoft.com/office/drawing/2014/main" id="{1449DC27-0C09-5C7E-6B63-0660DD4EBEBE}"/>
                </a:ext>
              </a:extLst>
            </p:cNvPr>
            <p:cNvPicPr>
              <a:picLocks noChangeAspect="1" noChangeArrowheads="1"/>
            </p:cNvPicPr>
            <p:nvPr/>
          </p:nvPicPr>
          <p:blipFill>
            <a:blip r:embed="rId6">
              <a:alphaModFix amt="7000"/>
              <a:extLst>
                <a:ext uri="{28A0092B-C50C-407E-A947-70E740481C1C}">
                  <a14:useLocalDpi xmlns:a14="http://schemas.microsoft.com/office/drawing/2010/main" val="0"/>
                </a:ext>
              </a:extLst>
            </a:blip>
            <a:srcRect/>
            <a:stretch>
              <a:fillRect/>
            </a:stretch>
          </p:blipFill>
          <p:spPr bwMode="auto">
            <a:xfrm>
              <a:off x="5060287" y="2749317"/>
              <a:ext cx="2020134" cy="2020134"/>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15FCF630-F926-DC23-E7E0-0AB92D06DF85}"/>
                </a:ext>
              </a:extLst>
            </p:cNvPr>
            <p:cNvSpPr txBox="1"/>
            <p:nvPr/>
          </p:nvSpPr>
          <p:spPr>
            <a:xfrm>
              <a:off x="5698633" y="1194169"/>
              <a:ext cx="896321" cy="1323439"/>
            </a:xfrm>
            <a:prstGeom prst="rect">
              <a:avLst/>
            </a:prstGeom>
            <a:noFill/>
          </p:spPr>
          <p:txBody>
            <a:bodyPr wrap="square" rtlCol="0">
              <a:spAutoFit/>
            </a:bodyPr>
            <a:lstStyle/>
            <a:p>
              <a:r>
                <a:rPr lang="en-US" sz="8000">
                  <a:solidFill>
                    <a:srgbClr val="34C1E8"/>
                  </a:solidFill>
                  <a:latin typeface="iCiel Brandon Text Bold" panose="020B0803020203060203" pitchFamily="34" charset="0"/>
                </a:rPr>
                <a:t>3</a:t>
              </a:r>
            </a:p>
          </p:txBody>
        </p:sp>
      </p:grpSp>
      <p:grpSp>
        <p:nvGrpSpPr>
          <p:cNvPr id="35" name="Group 34">
            <a:extLst>
              <a:ext uri="{FF2B5EF4-FFF2-40B4-BE49-F238E27FC236}">
                <a16:creationId xmlns:a16="http://schemas.microsoft.com/office/drawing/2014/main" id="{39A451FE-AA57-D507-0DCE-0FBEAA598A09}"/>
              </a:ext>
            </a:extLst>
          </p:cNvPr>
          <p:cNvGrpSpPr/>
          <p:nvPr/>
        </p:nvGrpSpPr>
        <p:grpSpPr>
          <a:xfrm>
            <a:off x="9668928" y="0"/>
            <a:ext cx="2523072" cy="6858000"/>
            <a:chOff x="9668928" y="0"/>
            <a:chExt cx="2523072" cy="6858000"/>
          </a:xfrm>
        </p:grpSpPr>
        <p:sp>
          <p:nvSpPr>
            <p:cNvPr id="10" name="Rectangle 9">
              <a:extLst>
                <a:ext uri="{FF2B5EF4-FFF2-40B4-BE49-F238E27FC236}">
                  <a16:creationId xmlns:a16="http://schemas.microsoft.com/office/drawing/2014/main" id="{510E728E-314F-5E85-DBE4-610AE6932E9F}"/>
                </a:ext>
              </a:extLst>
            </p:cNvPr>
            <p:cNvSpPr/>
            <p:nvPr/>
          </p:nvSpPr>
          <p:spPr>
            <a:xfrm>
              <a:off x="9668928" y="0"/>
              <a:ext cx="2523072" cy="6858000"/>
            </a:xfrm>
            <a:prstGeom prst="rect">
              <a:avLst/>
            </a:prstGeom>
            <a:solidFill>
              <a:srgbClr val="F5F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5FCFF"/>
                </a:solidFill>
              </a:endParaRPr>
            </a:p>
          </p:txBody>
        </p:sp>
        <p:pic>
          <p:nvPicPr>
            <p:cNvPr id="2064" name="Picture 16" descr="Exam ">
              <a:extLst>
                <a:ext uri="{FF2B5EF4-FFF2-40B4-BE49-F238E27FC236}">
                  <a16:creationId xmlns:a16="http://schemas.microsoft.com/office/drawing/2014/main" id="{D062308C-BFFB-FA86-2E04-007A0868A7CD}"/>
                </a:ext>
              </a:extLst>
            </p:cNvPr>
            <p:cNvPicPr>
              <a:picLocks noChangeAspect="1" noChangeArrowheads="1"/>
            </p:cNvPicPr>
            <p:nvPr/>
          </p:nvPicPr>
          <p:blipFill>
            <a:blip r:embed="rId7">
              <a:duotone>
                <a:schemeClr val="accent5">
                  <a:shade val="45000"/>
                  <a:satMod val="135000"/>
                </a:schemeClr>
                <a:prstClr val="white"/>
              </a:duotone>
              <a:alphaModFix amt="20000"/>
              <a:extLst>
                <a:ext uri="{28A0092B-C50C-407E-A947-70E740481C1C}">
                  <a14:useLocalDpi xmlns:a14="http://schemas.microsoft.com/office/drawing/2010/main" val="0"/>
                </a:ext>
              </a:extLst>
            </a:blip>
            <a:srcRect/>
            <a:stretch>
              <a:fillRect/>
            </a:stretch>
          </p:blipFill>
          <p:spPr bwMode="auto">
            <a:xfrm>
              <a:off x="10171460" y="4557748"/>
              <a:ext cx="1645445" cy="1645445"/>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F4FD026D-C030-6D4D-012B-803FFF30A3EE}"/>
                </a:ext>
              </a:extLst>
            </p:cNvPr>
            <p:cNvSpPr txBox="1"/>
            <p:nvPr/>
          </p:nvSpPr>
          <p:spPr>
            <a:xfrm>
              <a:off x="9869832" y="2517607"/>
              <a:ext cx="2248702" cy="1938992"/>
            </a:xfrm>
            <a:prstGeom prst="rect">
              <a:avLst/>
            </a:prstGeom>
            <a:noFill/>
          </p:spPr>
          <p:txBody>
            <a:bodyPr wrap="square" rtlCol="0">
              <a:spAutoFit/>
            </a:bodyPr>
            <a:lstStyle/>
            <a:p>
              <a:pPr algn="ctr"/>
              <a:r>
                <a:rPr lang="en-US" sz="6000">
                  <a:solidFill>
                    <a:srgbClr val="34C1E8"/>
                  </a:solidFill>
                  <a:latin typeface="iCiel Brandon Text Bold" panose="020B0803020203060203" pitchFamily="34" charset="0"/>
                </a:rPr>
                <a:t>KẾT LUẬN</a:t>
              </a:r>
            </a:p>
          </p:txBody>
        </p:sp>
        <p:sp>
          <p:nvSpPr>
            <p:cNvPr id="26" name="TextBox 25">
              <a:extLst>
                <a:ext uri="{FF2B5EF4-FFF2-40B4-BE49-F238E27FC236}">
                  <a16:creationId xmlns:a16="http://schemas.microsoft.com/office/drawing/2014/main" id="{DA85CB85-709A-6731-C493-36970D84E8C3}"/>
                </a:ext>
              </a:extLst>
            </p:cNvPr>
            <p:cNvSpPr txBox="1"/>
            <p:nvPr/>
          </p:nvSpPr>
          <p:spPr>
            <a:xfrm>
              <a:off x="10588067" y="1194168"/>
              <a:ext cx="812232" cy="1323439"/>
            </a:xfrm>
            <a:prstGeom prst="rect">
              <a:avLst/>
            </a:prstGeom>
            <a:noFill/>
          </p:spPr>
          <p:txBody>
            <a:bodyPr wrap="square" rtlCol="0">
              <a:spAutoFit/>
            </a:bodyPr>
            <a:lstStyle/>
            <a:p>
              <a:r>
                <a:rPr lang="en-US" sz="8000">
                  <a:solidFill>
                    <a:srgbClr val="34C1E8"/>
                  </a:solidFill>
                  <a:latin typeface="iCiel Brandon Text Bold" panose="020B0803020203060203" pitchFamily="34" charset="0"/>
                </a:rPr>
                <a:t>5</a:t>
              </a:r>
            </a:p>
          </p:txBody>
        </p:sp>
      </p:grpSp>
      <p:sp>
        <p:nvSpPr>
          <p:cNvPr id="4" name="Rectangle 3">
            <a:extLst>
              <a:ext uri="{FF2B5EF4-FFF2-40B4-BE49-F238E27FC236}">
                <a16:creationId xmlns:a16="http://schemas.microsoft.com/office/drawing/2014/main" id="{72E33767-6CA4-EC7B-CC6E-3EE1DEE2B377}"/>
              </a:ext>
            </a:extLst>
          </p:cNvPr>
          <p:cNvSpPr/>
          <p:nvPr/>
        </p:nvSpPr>
        <p:spPr>
          <a:xfrm>
            <a:off x="-26627" y="0"/>
            <a:ext cx="12218627" cy="6858000"/>
          </a:xfrm>
          <a:prstGeom prst="rect">
            <a:avLst/>
          </a:prstGeom>
          <a:solidFill>
            <a:srgbClr val="F5F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2F3E9C4C-3E46-A4A1-80D8-8910B3222AAA}"/>
              </a:ext>
            </a:extLst>
          </p:cNvPr>
          <p:cNvSpPr txBox="1"/>
          <p:nvPr/>
        </p:nvSpPr>
        <p:spPr>
          <a:xfrm>
            <a:off x="886354" y="1207236"/>
            <a:ext cx="896321" cy="1323439"/>
          </a:xfrm>
          <a:prstGeom prst="rect">
            <a:avLst/>
          </a:prstGeom>
          <a:noFill/>
        </p:spPr>
        <p:txBody>
          <a:bodyPr wrap="square" rtlCol="0">
            <a:spAutoFit/>
          </a:bodyPr>
          <a:lstStyle/>
          <a:p>
            <a:r>
              <a:rPr lang="en-US" sz="8000">
                <a:solidFill>
                  <a:srgbClr val="34C1E8"/>
                </a:solidFill>
                <a:latin typeface="iCiel Brandon Text Bold" panose="020B0803020203060203" pitchFamily="34" charset="0"/>
              </a:rPr>
              <a:t>1</a:t>
            </a:r>
          </a:p>
        </p:txBody>
      </p:sp>
      <p:sp>
        <p:nvSpPr>
          <p:cNvPr id="13" name="Rectangle: Rounded Corners 12">
            <a:extLst>
              <a:ext uri="{FF2B5EF4-FFF2-40B4-BE49-F238E27FC236}">
                <a16:creationId xmlns:a16="http://schemas.microsoft.com/office/drawing/2014/main" id="{D3A3135A-0600-2CA6-F2D1-EE2F7FA427CE}"/>
              </a:ext>
            </a:extLst>
          </p:cNvPr>
          <p:cNvSpPr/>
          <p:nvPr/>
        </p:nvSpPr>
        <p:spPr>
          <a:xfrm>
            <a:off x="1900819" y="824837"/>
            <a:ext cx="9780120" cy="5863050"/>
          </a:xfrm>
          <a:prstGeom prst="roundRect">
            <a:avLst>
              <a:gd name="adj" fmla="val 4206"/>
            </a:avLst>
          </a:prstGeom>
          <a:solidFill>
            <a:schemeClr val="bg1"/>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nSpc>
                <a:spcPct val="120000"/>
              </a:lnSpc>
              <a:spcBef>
                <a:spcPts val="600"/>
              </a:spcBef>
            </a:pPr>
            <a:r>
              <a:rPr lang="es-ES" sz="2400" b="1">
                <a:solidFill>
                  <a:srgbClr val="002060"/>
                </a:solidFill>
                <a:effectLst/>
                <a:latin typeface="iCiel Brandon Text Bold" panose="020B0803020203060203" pitchFamily="34" charset="0"/>
                <a:cs typeface="Verdana" panose="020B0604030504040204" pitchFamily="34" charset="0"/>
              </a:rPr>
              <a:t>Màn hướng dẫn</a:t>
            </a:r>
            <a:endParaRPr lang="en-US" sz="2400" b="1">
              <a:solidFill>
                <a:srgbClr val="002060"/>
              </a:solidFill>
              <a:effectLst/>
              <a:latin typeface="iCiel Brandon Text Bold" panose="020B0803020203060203" pitchFamily="34" charset="0"/>
              <a:cs typeface="Verdana" panose="020B0604030504040204" pitchFamily="34" charset="0"/>
            </a:endParaRPr>
          </a:p>
          <a:p>
            <a:pPr indent="429895" algn="just">
              <a:lnSpc>
                <a:spcPct val="120000"/>
              </a:lnSpc>
              <a:spcBef>
                <a:spcPts val="600"/>
              </a:spcBef>
            </a:pPr>
            <a:r>
              <a:rPr lang="es-ES" sz="2400" b="1">
                <a:solidFill>
                  <a:srgbClr val="002060"/>
                </a:solidFill>
                <a:effectLst/>
                <a:latin typeface="iCiel Brandon Text Bold" panose="020B0803020203060203" pitchFamily="34" charset="0"/>
                <a:ea typeface="Times New Roman" panose="02020603050405020304" pitchFamily="18" charset="0"/>
              </a:rPr>
              <a:t>Kịch bản:</a:t>
            </a:r>
            <a:r>
              <a:rPr lang="es-ES" sz="2400">
                <a:solidFill>
                  <a:srgbClr val="002060"/>
                </a:solidFill>
                <a:effectLst/>
                <a:latin typeface="iCiel Brandon Text Bold" panose="020B0803020203060203" pitchFamily="34" charset="0"/>
                <a:ea typeface="Times New Roman" panose="02020603050405020304" pitchFamily="18" charset="0"/>
              </a:rPr>
              <a:t> Người chơi sẽ được hướng dẫn cách di chuyển và tìm các mục tiêu của trò chơi. Mục tiêu của màn này là giúp người chơi làm quen với cách điều khiển nhân vật và thu thập viên kim cương trong màn hướng dẫn.</a:t>
            </a:r>
            <a:endParaRPr lang="en-US" sz="2400">
              <a:solidFill>
                <a:srgbClr val="002060"/>
              </a:solidFill>
              <a:effectLst/>
              <a:latin typeface="iCiel Brandon Text Bold" panose="020B0803020203060203" pitchFamily="34" charset="0"/>
              <a:ea typeface="Times New Roman" panose="02020603050405020304" pitchFamily="18" charset="0"/>
            </a:endParaRPr>
          </a:p>
          <a:p>
            <a:pPr indent="429895" algn="just">
              <a:lnSpc>
                <a:spcPct val="120000"/>
              </a:lnSpc>
              <a:spcBef>
                <a:spcPts val="600"/>
              </a:spcBef>
            </a:pPr>
            <a:r>
              <a:rPr lang="es-ES" sz="2400" b="1">
                <a:solidFill>
                  <a:srgbClr val="002060"/>
                </a:solidFill>
                <a:effectLst/>
                <a:latin typeface="iCiel Brandon Text Bold" panose="020B0803020203060203" pitchFamily="34" charset="0"/>
                <a:ea typeface="Times New Roman" panose="02020603050405020304" pitchFamily="18" charset="0"/>
              </a:rPr>
              <a:t>Điều kiện qua màn:</a:t>
            </a:r>
            <a:r>
              <a:rPr lang="es-ES" sz="2400">
                <a:solidFill>
                  <a:srgbClr val="002060"/>
                </a:solidFill>
                <a:effectLst/>
                <a:latin typeface="iCiel Brandon Text Bold" panose="020B0803020203060203" pitchFamily="34" charset="0"/>
                <a:ea typeface="Times New Roman" panose="02020603050405020304" pitchFamily="18" charset="0"/>
              </a:rPr>
              <a:t> Người chơi cần chạm vào viên kim cương sau khi đã tìm được chìa khoá để mở cửa.Khi đó màn hướng dẫn đã hoàn thành và sẽ chuyển sang màn 1</a:t>
            </a:r>
            <a:endParaRPr lang="en-US" sz="2400">
              <a:solidFill>
                <a:srgbClr val="002060"/>
              </a:solidFill>
              <a:effectLst/>
              <a:latin typeface="iCiel Brandon Text Bold" panose="020B0803020203060203" pitchFamily="34" charset="0"/>
              <a:ea typeface="Times New Roman" panose="02020603050405020304" pitchFamily="18" charset="0"/>
            </a:endParaRPr>
          </a:p>
          <a:p>
            <a:endParaRPr lang="en-US">
              <a:solidFill>
                <a:srgbClr val="002060"/>
              </a:solidFill>
              <a:latin typeface="iCiel Brandon Text Bold" panose="020B0803020203060203" pitchFamily="34" charset="0"/>
            </a:endParaRPr>
          </a:p>
        </p:txBody>
      </p:sp>
      <p:sp>
        <p:nvSpPr>
          <p:cNvPr id="6" name="Rectangle: Rounded Corners 5">
            <a:extLst>
              <a:ext uri="{FF2B5EF4-FFF2-40B4-BE49-F238E27FC236}">
                <a16:creationId xmlns:a16="http://schemas.microsoft.com/office/drawing/2014/main" id="{D3942F6F-772B-8003-A41C-E35653DFB920}"/>
              </a:ext>
            </a:extLst>
          </p:cNvPr>
          <p:cNvSpPr/>
          <p:nvPr/>
        </p:nvSpPr>
        <p:spPr>
          <a:xfrm>
            <a:off x="1856413" y="13001"/>
            <a:ext cx="10178761" cy="811835"/>
          </a:xfrm>
          <a:prstGeom prst="roundRect">
            <a:avLst>
              <a:gd name="adj" fmla="val 30160"/>
            </a:avLst>
          </a:prstGeom>
          <a:solidFill>
            <a:schemeClr val="bg1"/>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a:solidFill>
                  <a:sysClr val="windowText" lastClr="000000"/>
                </a:solidFill>
                <a:latin typeface="iCiel Brandon Text Bold" panose="020B0803020203060203" pitchFamily="34" charset="0"/>
              </a:rPr>
              <a:t>Thiết kế, cài đặt môi trường</a:t>
            </a:r>
          </a:p>
        </p:txBody>
      </p:sp>
      <p:grpSp>
        <p:nvGrpSpPr>
          <p:cNvPr id="2" name="Group 1">
            <a:extLst>
              <a:ext uri="{FF2B5EF4-FFF2-40B4-BE49-F238E27FC236}">
                <a16:creationId xmlns:a16="http://schemas.microsoft.com/office/drawing/2014/main" id="{812CF3C9-C93A-AB34-FD45-F18837B7A661}"/>
              </a:ext>
            </a:extLst>
          </p:cNvPr>
          <p:cNvGrpSpPr/>
          <p:nvPr/>
        </p:nvGrpSpPr>
        <p:grpSpPr>
          <a:xfrm>
            <a:off x="-144771" y="0"/>
            <a:ext cx="2049835" cy="6858000"/>
            <a:chOff x="-2754515" y="-209675"/>
            <a:chExt cx="2480333" cy="6858000"/>
          </a:xfrm>
        </p:grpSpPr>
        <p:sp>
          <p:nvSpPr>
            <p:cNvPr id="15" name="Rectangle 14">
              <a:extLst>
                <a:ext uri="{FF2B5EF4-FFF2-40B4-BE49-F238E27FC236}">
                  <a16:creationId xmlns:a16="http://schemas.microsoft.com/office/drawing/2014/main" id="{CAAE43FF-9C10-849E-436A-CD6791E868F3}"/>
                </a:ext>
              </a:extLst>
            </p:cNvPr>
            <p:cNvSpPr/>
            <p:nvPr/>
          </p:nvSpPr>
          <p:spPr>
            <a:xfrm>
              <a:off x="-2754515" y="-209675"/>
              <a:ext cx="2421465" cy="6858000"/>
            </a:xfrm>
            <a:prstGeom prst="rect">
              <a:avLst/>
            </a:prstGeom>
            <a:solidFill>
              <a:srgbClr val="F5F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8DD075CA-C87D-152A-AF3F-D1440B88BDE1}"/>
                </a:ext>
              </a:extLst>
            </p:cNvPr>
            <p:cNvSpPr txBox="1"/>
            <p:nvPr/>
          </p:nvSpPr>
          <p:spPr>
            <a:xfrm>
              <a:off x="-2698518" y="2232074"/>
              <a:ext cx="2424336" cy="3170099"/>
            </a:xfrm>
            <a:prstGeom prst="rect">
              <a:avLst/>
            </a:prstGeom>
            <a:noFill/>
          </p:spPr>
          <p:txBody>
            <a:bodyPr wrap="square" rtlCol="0">
              <a:spAutoFit/>
            </a:bodyPr>
            <a:lstStyle/>
            <a:p>
              <a:pPr algn="ctr"/>
              <a:r>
                <a:rPr lang="en-US" sz="4000">
                  <a:solidFill>
                    <a:srgbClr val="34C1E8"/>
                  </a:solidFill>
                  <a:latin typeface="iCiel Brandon Text Bold" panose="020B0803020203060203" pitchFamily="34" charset="0"/>
                </a:rPr>
                <a:t>PHÂN</a:t>
              </a:r>
            </a:p>
            <a:p>
              <a:pPr algn="ctr"/>
              <a:r>
                <a:rPr lang="en-US" sz="4000">
                  <a:solidFill>
                    <a:srgbClr val="34C1E8"/>
                  </a:solidFill>
                  <a:latin typeface="iCiel Brandon Text Bold" panose="020B0803020203060203" pitchFamily="34" charset="0"/>
                </a:rPr>
                <a:t>TÍCH</a:t>
              </a:r>
            </a:p>
            <a:p>
              <a:pPr algn="ctr"/>
              <a:r>
                <a:rPr lang="en-US" sz="4000">
                  <a:solidFill>
                    <a:srgbClr val="34C1E8"/>
                  </a:solidFill>
                  <a:latin typeface="iCiel Brandon Text Bold" panose="020B0803020203060203" pitchFamily="34" charset="0"/>
                </a:rPr>
                <a:t>VÀ</a:t>
              </a:r>
            </a:p>
            <a:p>
              <a:pPr algn="ctr"/>
              <a:r>
                <a:rPr lang="en-US" sz="4000">
                  <a:solidFill>
                    <a:srgbClr val="34C1E8"/>
                  </a:solidFill>
                  <a:latin typeface="iCiel Brandon Text Bold" panose="020B0803020203060203" pitchFamily="34" charset="0"/>
                </a:rPr>
                <a:t>THIẾT</a:t>
              </a:r>
            </a:p>
            <a:p>
              <a:pPr algn="ctr"/>
              <a:r>
                <a:rPr lang="en-US" sz="4000">
                  <a:solidFill>
                    <a:srgbClr val="34C1E8"/>
                  </a:solidFill>
                  <a:latin typeface="iCiel Brandon Text Bold" panose="020B0803020203060203" pitchFamily="34" charset="0"/>
                </a:rPr>
                <a:t>KẾ</a:t>
              </a:r>
            </a:p>
          </p:txBody>
        </p:sp>
        <p:pic>
          <p:nvPicPr>
            <p:cNvPr id="19" name="Picture 8" descr="Transparency ">
              <a:extLst>
                <a:ext uri="{FF2B5EF4-FFF2-40B4-BE49-F238E27FC236}">
                  <a16:creationId xmlns:a16="http://schemas.microsoft.com/office/drawing/2014/main" id="{FCE54B5A-1A1B-5BC3-8332-51FD7B072699}"/>
                </a:ext>
              </a:extLst>
            </p:cNvPr>
            <p:cNvPicPr>
              <a:picLocks noChangeAspect="1" noChangeArrowheads="1"/>
            </p:cNvPicPr>
            <p:nvPr/>
          </p:nvPicPr>
          <p:blipFill>
            <a:blip r:embed="rId6">
              <a:alphaModFix amt="7000"/>
              <a:extLst>
                <a:ext uri="{28A0092B-C50C-407E-A947-70E740481C1C}">
                  <a14:useLocalDpi xmlns:a14="http://schemas.microsoft.com/office/drawing/2010/main" val="0"/>
                </a:ext>
              </a:extLst>
            </a:blip>
            <a:srcRect/>
            <a:stretch>
              <a:fillRect/>
            </a:stretch>
          </p:blipFill>
          <p:spPr bwMode="auto">
            <a:xfrm>
              <a:off x="-2520226" y="2539642"/>
              <a:ext cx="2020134" cy="2020134"/>
            </a:xfrm>
            <a:prstGeom prst="rect">
              <a:avLst/>
            </a:prstGeom>
            <a:noFill/>
            <a:extLst>
              <a:ext uri="{909E8E84-426E-40DD-AFC4-6F175D3DCCD1}">
                <a14:hiddenFill xmlns:a14="http://schemas.microsoft.com/office/drawing/2010/main">
                  <a:solidFill>
                    <a:srgbClr val="FFFFFF"/>
                  </a:solidFill>
                </a14:hiddenFill>
              </a:ext>
            </a:extLst>
          </p:spPr>
        </p:pic>
        <p:sp>
          <p:nvSpPr>
            <p:cNvPr id="30" name="TextBox 29">
              <a:extLst>
                <a:ext uri="{FF2B5EF4-FFF2-40B4-BE49-F238E27FC236}">
                  <a16:creationId xmlns:a16="http://schemas.microsoft.com/office/drawing/2014/main" id="{FA9CFABB-086F-9328-9596-E370DF3F0DEF}"/>
                </a:ext>
              </a:extLst>
            </p:cNvPr>
            <p:cNvSpPr txBox="1"/>
            <p:nvPr/>
          </p:nvSpPr>
          <p:spPr>
            <a:xfrm>
              <a:off x="-1881880" y="984494"/>
              <a:ext cx="896321" cy="1323439"/>
            </a:xfrm>
            <a:prstGeom prst="rect">
              <a:avLst/>
            </a:prstGeom>
            <a:noFill/>
          </p:spPr>
          <p:txBody>
            <a:bodyPr wrap="square" rtlCol="0">
              <a:spAutoFit/>
            </a:bodyPr>
            <a:lstStyle/>
            <a:p>
              <a:r>
                <a:rPr lang="en-US" sz="8000">
                  <a:solidFill>
                    <a:srgbClr val="34C1E8"/>
                  </a:solidFill>
                  <a:latin typeface="iCiel Brandon Text Bold" panose="020B0803020203060203" pitchFamily="34" charset="0"/>
                </a:rPr>
                <a:t>3</a:t>
              </a:r>
            </a:p>
          </p:txBody>
        </p:sp>
      </p:grpSp>
    </p:spTree>
    <p:extLst>
      <p:ext uri="{BB962C8B-B14F-4D97-AF65-F5344CB8AC3E}">
        <p14:creationId xmlns:p14="http://schemas.microsoft.com/office/powerpoint/2010/main" val="3218686971"/>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Group 31">
            <a:extLst>
              <a:ext uri="{FF2B5EF4-FFF2-40B4-BE49-F238E27FC236}">
                <a16:creationId xmlns:a16="http://schemas.microsoft.com/office/drawing/2014/main" id="{C2ED9A7E-9D69-66FF-FDCD-FAAB431F329C}"/>
              </a:ext>
            </a:extLst>
          </p:cNvPr>
          <p:cNvGrpSpPr/>
          <p:nvPr/>
        </p:nvGrpSpPr>
        <p:grpSpPr>
          <a:xfrm>
            <a:off x="2385471" y="0"/>
            <a:ext cx="2440527" cy="6858000"/>
            <a:chOff x="2385471" y="0"/>
            <a:chExt cx="2440527" cy="6858000"/>
          </a:xfrm>
        </p:grpSpPr>
        <p:sp>
          <p:nvSpPr>
            <p:cNvPr id="7" name="Rectangle 6">
              <a:extLst>
                <a:ext uri="{FF2B5EF4-FFF2-40B4-BE49-F238E27FC236}">
                  <a16:creationId xmlns:a16="http://schemas.microsoft.com/office/drawing/2014/main" id="{83CA7BE3-DF7A-C1CD-9412-669CFCBE3829}"/>
                </a:ext>
              </a:extLst>
            </p:cNvPr>
            <p:cNvSpPr/>
            <p:nvPr/>
          </p:nvSpPr>
          <p:spPr>
            <a:xfrm>
              <a:off x="2404533" y="0"/>
              <a:ext cx="2421465" cy="6858000"/>
            </a:xfrm>
            <a:prstGeom prst="rect">
              <a:avLst/>
            </a:prstGeom>
            <a:solidFill>
              <a:srgbClr val="9FE2F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A4DCAD42-B39F-77A0-D7BC-802CED5FEB60}"/>
                </a:ext>
              </a:extLst>
            </p:cNvPr>
            <p:cNvSpPr txBox="1"/>
            <p:nvPr/>
          </p:nvSpPr>
          <p:spPr>
            <a:xfrm>
              <a:off x="3287568" y="1194433"/>
              <a:ext cx="896321" cy="1323439"/>
            </a:xfrm>
            <a:prstGeom prst="rect">
              <a:avLst/>
            </a:prstGeom>
            <a:noFill/>
          </p:spPr>
          <p:txBody>
            <a:bodyPr wrap="square" rtlCol="0">
              <a:spAutoFit/>
            </a:bodyPr>
            <a:lstStyle/>
            <a:p>
              <a:r>
                <a:rPr lang="en-US" sz="8000">
                  <a:solidFill>
                    <a:schemeClr val="bg1"/>
                  </a:solidFill>
                  <a:latin typeface="iCiel Brandon Text Bold" panose="020B0803020203060203" pitchFamily="34" charset="0"/>
                </a:rPr>
                <a:t>2</a:t>
              </a:r>
            </a:p>
          </p:txBody>
        </p:sp>
        <p:sp>
          <p:nvSpPr>
            <p:cNvPr id="21" name="TextBox 20">
              <a:extLst>
                <a:ext uri="{FF2B5EF4-FFF2-40B4-BE49-F238E27FC236}">
                  <a16:creationId xmlns:a16="http://schemas.microsoft.com/office/drawing/2014/main" id="{A4236104-0B0C-EF9A-A8D4-61029D7143CF}"/>
                </a:ext>
              </a:extLst>
            </p:cNvPr>
            <p:cNvSpPr txBox="1"/>
            <p:nvPr/>
          </p:nvSpPr>
          <p:spPr>
            <a:xfrm>
              <a:off x="2385471" y="2441749"/>
              <a:ext cx="2424336" cy="1938992"/>
            </a:xfrm>
            <a:prstGeom prst="rect">
              <a:avLst/>
            </a:prstGeom>
            <a:noFill/>
          </p:spPr>
          <p:txBody>
            <a:bodyPr wrap="square" rtlCol="0">
              <a:spAutoFit/>
            </a:bodyPr>
            <a:lstStyle/>
            <a:p>
              <a:pPr algn="ctr"/>
              <a:r>
                <a:rPr lang="en-US" sz="4000">
                  <a:solidFill>
                    <a:schemeClr val="bg1"/>
                  </a:solidFill>
                  <a:latin typeface="iCiel Brandon Text Bold" panose="020B0803020203060203" pitchFamily="34" charset="0"/>
                </a:rPr>
                <a:t>CƠ SỞ</a:t>
              </a:r>
            </a:p>
            <a:p>
              <a:pPr algn="ctr"/>
              <a:r>
                <a:rPr lang="en-US" sz="4000">
                  <a:solidFill>
                    <a:schemeClr val="bg1"/>
                  </a:solidFill>
                  <a:latin typeface="iCiel Brandon Text Bold" panose="020B0803020203060203" pitchFamily="34" charset="0"/>
                </a:rPr>
                <a:t>LÝ THUYẾT</a:t>
              </a:r>
            </a:p>
          </p:txBody>
        </p:sp>
        <p:pic>
          <p:nvPicPr>
            <p:cNvPr id="2050" name="Picture 2" descr="Html ">
              <a:extLst>
                <a:ext uri="{FF2B5EF4-FFF2-40B4-BE49-F238E27FC236}">
                  <a16:creationId xmlns:a16="http://schemas.microsoft.com/office/drawing/2014/main" id="{F8C7076A-7E7B-8234-A29C-1E0EB0DC3604}"/>
                </a:ext>
              </a:extLst>
            </p:cNvPr>
            <p:cNvPicPr>
              <a:picLocks noChangeAspect="1" noChangeArrowheads="1"/>
            </p:cNvPicPr>
            <p:nvPr/>
          </p:nvPicPr>
          <p:blipFill>
            <a:blip r:embed="rId3">
              <a:alphaModFix amt="12000"/>
              <a:duotone>
                <a:schemeClr val="accent5">
                  <a:shade val="45000"/>
                  <a:satMod val="135000"/>
                </a:schemeClr>
                <a:prstClr val="white"/>
              </a:duotone>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rot="1140359">
              <a:off x="3685477" y="5800151"/>
              <a:ext cx="781749" cy="781749"/>
            </a:xfrm>
            <a:prstGeom prst="rect">
              <a:avLst/>
            </a:prstGeom>
            <a:noFill/>
          </p:spPr>
        </p:pic>
        <p:pic>
          <p:nvPicPr>
            <p:cNvPr id="2052" name="Picture 4" descr="Css 3 ">
              <a:extLst>
                <a:ext uri="{FF2B5EF4-FFF2-40B4-BE49-F238E27FC236}">
                  <a16:creationId xmlns:a16="http://schemas.microsoft.com/office/drawing/2014/main" id="{BA72EED0-3E72-0DE4-5FFC-A69112A9049E}"/>
                </a:ext>
              </a:extLst>
            </p:cNvPr>
            <p:cNvPicPr>
              <a:picLocks noChangeAspect="1" noChangeArrowheads="1"/>
            </p:cNvPicPr>
            <p:nvPr/>
          </p:nvPicPr>
          <p:blipFill>
            <a:blip r:embed="rId5">
              <a:alphaModFix amt="23000"/>
              <a:extLst>
                <a:ext uri="{28A0092B-C50C-407E-A947-70E740481C1C}">
                  <a14:useLocalDpi xmlns:a14="http://schemas.microsoft.com/office/drawing/2010/main" val="0"/>
                </a:ext>
              </a:extLst>
            </a:blip>
            <a:srcRect/>
            <a:stretch>
              <a:fillRect/>
            </a:stretch>
          </p:blipFill>
          <p:spPr bwMode="auto">
            <a:xfrm rot="20700000">
              <a:off x="2766613" y="4684369"/>
              <a:ext cx="641264" cy="64126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3" name="Group 32">
            <a:extLst>
              <a:ext uri="{FF2B5EF4-FFF2-40B4-BE49-F238E27FC236}">
                <a16:creationId xmlns:a16="http://schemas.microsoft.com/office/drawing/2014/main" id="{6E861B6F-4D16-10E0-ED54-F7FC7AC45A00}"/>
              </a:ext>
            </a:extLst>
          </p:cNvPr>
          <p:cNvGrpSpPr/>
          <p:nvPr/>
        </p:nvGrpSpPr>
        <p:grpSpPr>
          <a:xfrm>
            <a:off x="4825998" y="0"/>
            <a:ext cx="2480333" cy="6858000"/>
            <a:chOff x="4825998" y="0"/>
            <a:chExt cx="2480333" cy="6858000"/>
          </a:xfrm>
        </p:grpSpPr>
        <p:sp>
          <p:nvSpPr>
            <p:cNvPr id="8" name="Rectangle 7">
              <a:extLst>
                <a:ext uri="{FF2B5EF4-FFF2-40B4-BE49-F238E27FC236}">
                  <a16:creationId xmlns:a16="http://schemas.microsoft.com/office/drawing/2014/main" id="{4156961F-1523-8CDD-60BE-C3651D71357B}"/>
                </a:ext>
              </a:extLst>
            </p:cNvPr>
            <p:cNvSpPr/>
            <p:nvPr/>
          </p:nvSpPr>
          <p:spPr>
            <a:xfrm>
              <a:off x="4825998" y="0"/>
              <a:ext cx="2421465" cy="6858000"/>
            </a:xfrm>
            <a:prstGeom prst="rect">
              <a:avLst/>
            </a:prstGeom>
            <a:solidFill>
              <a:srgbClr val="F5F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EB024C01-A335-3387-CF90-9847D8407AA0}"/>
                </a:ext>
              </a:extLst>
            </p:cNvPr>
            <p:cNvSpPr txBox="1"/>
            <p:nvPr/>
          </p:nvSpPr>
          <p:spPr>
            <a:xfrm>
              <a:off x="4881995" y="2441749"/>
              <a:ext cx="2424336" cy="3170099"/>
            </a:xfrm>
            <a:prstGeom prst="rect">
              <a:avLst/>
            </a:prstGeom>
            <a:noFill/>
          </p:spPr>
          <p:txBody>
            <a:bodyPr wrap="square" rtlCol="0">
              <a:spAutoFit/>
            </a:bodyPr>
            <a:lstStyle/>
            <a:p>
              <a:pPr algn="ctr"/>
              <a:r>
                <a:rPr lang="en-US" sz="4000">
                  <a:solidFill>
                    <a:srgbClr val="34C1E8"/>
                  </a:solidFill>
                  <a:latin typeface="iCiel Brandon Text Bold" panose="020B0803020203060203" pitchFamily="34" charset="0"/>
                </a:rPr>
                <a:t>PHÂN</a:t>
              </a:r>
            </a:p>
            <a:p>
              <a:pPr algn="ctr"/>
              <a:r>
                <a:rPr lang="en-US" sz="4000">
                  <a:solidFill>
                    <a:srgbClr val="34C1E8"/>
                  </a:solidFill>
                  <a:latin typeface="iCiel Brandon Text Bold" panose="020B0803020203060203" pitchFamily="34" charset="0"/>
                </a:rPr>
                <a:t>TÍCH</a:t>
              </a:r>
            </a:p>
            <a:p>
              <a:pPr algn="ctr"/>
              <a:r>
                <a:rPr lang="en-US" sz="4000">
                  <a:solidFill>
                    <a:srgbClr val="34C1E8"/>
                  </a:solidFill>
                  <a:latin typeface="iCiel Brandon Text Bold" panose="020B0803020203060203" pitchFamily="34" charset="0"/>
                </a:rPr>
                <a:t>VÀ</a:t>
              </a:r>
            </a:p>
            <a:p>
              <a:pPr algn="ctr"/>
              <a:r>
                <a:rPr lang="en-US" sz="4000">
                  <a:solidFill>
                    <a:srgbClr val="34C1E8"/>
                  </a:solidFill>
                  <a:latin typeface="iCiel Brandon Text Bold" panose="020B0803020203060203" pitchFamily="34" charset="0"/>
                </a:rPr>
                <a:t>THIẾT</a:t>
              </a:r>
            </a:p>
            <a:p>
              <a:pPr algn="ctr"/>
              <a:r>
                <a:rPr lang="en-US" sz="4000">
                  <a:solidFill>
                    <a:srgbClr val="34C1E8"/>
                  </a:solidFill>
                  <a:latin typeface="iCiel Brandon Text Bold" panose="020B0803020203060203" pitchFamily="34" charset="0"/>
                </a:rPr>
                <a:t>KẾ</a:t>
              </a:r>
            </a:p>
          </p:txBody>
        </p:sp>
        <p:pic>
          <p:nvPicPr>
            <p:cNvPr id="2056" name="Picture 8" descr="Transparency ">
              <a:extLst>
                <a:ext uri="{FF2B5EF4-FFF2-40B4-BE49-F238E27FC236}">
                  <a16:creationId xmlns:a16="http://schemas.microsoft.com/office/drawing/2014/main" id="{1449DC27-0C09-5C7E-6B63-0660DD4EBEBE}"/>
                </a:ext>
              </a:extLst>
            </p:cNvPr>
            <p:cNvPicPr>
              <a:picLocks noChangeAspect="1" noChangeArrowheads="1"/>
            </p:cNvPicPr>
            <p:nvPr/>
          </p:nvPicPr>
          <p:blipFill>
            <a:blip r:embed="rId6">
              <a:alphaModFix amt="7000"/>
              <a:extLst>
                <a:ext uri="{28A0092B-C50C-407E-A947-70E740481C1C}">
                  <a14:useLocalDpi xmlns:a14="http://schemas.microsoft.com/office/drawing/2010/main" val="0"/>
                </a:ext>
              </a:extLst>
            </a:blip>
            <a:srcRect/>
            <a:stretch>
              <a:fillRect/>
            </a:stretch>
          </p:blipFill>
          <p:spPr bwMode="auto">
            <a:xfrm>
              <a:off x="5060287" y="2749317"/>
              <a:ext cx="2020134" cy="2020134"/>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15FCF630-F926-DC23-E7E0-0AB92D06DF85}"/>
                </a:ext>
              </a:extLst>
            </p:cNvPr>
            <p:cNvSpPr txBox="1"/>
            <p:nvPr/>
          </p:nvSpPr>
          <p:spPr>
            <a:xfrm>
              <a:off x="5698633" y="1194169"/>
              <a:ext cx="896321" cy="1323439"/>
            </a:xfrm>
            <a:prstGeom prst="rect">
              <a:avLst/>
            </a:prstGeom>
            <a:noFill/>
          </p:spPr>
          <p:txBody>
            <a:bodyPr wrap="square" rtlCol="0">
              <a:spAutoFit/>
            </a:bodyPr>
            <a:lstStyle/>
            <a:p>
              <a:r>
                <a:rPr lang="en-US" sz="8000">
                  <a:solidFill>
                    <a:srgbClr val="34C1E8"/>
                  </a:solidFill>
                  <a:latin typeface="iCiel Brandon Text Bold" panose="020B0803020203060203" pitchFamily="34" charset="0"/>
                </a:rPr>
                <a:t>3</a:t>
              </a:r>
            </a:p>
          </p:txBody>
        </p:sp>
      </p:grpSp>
      <p:grpSp>
        <p:nvGrpSpPr>
          <p:cNvPr id="35" name="Group 34">
            <a:extLst>
              <a:ext uri="{FF2B5EF4-FFF2-40B4-BE49-F238E27FC236}">
                <a16:creationId xmlns:a16="http://schemas.microsoft.com/office/drawing/2014/main" id="{39A451FE-AA57-D507-0DCE-0FBEAA598A09}"/>
              </a:ext>
            </a:extLst>
          </p:cNvPr>
          <p:cNvGrpSpPr/>
          <p:nvPr/>
        </p:nvGrpSpPr>
        <p:grpSpPr>
          <a:xfrm>
            <a:off x="9668928" y="0"/>
            <a:ext cx="2523072" cy="6858000"/>
            <a:chOff x="9668928" y="0"/>
            <a:chExt cx="2523072" cy="6858000"/>
          </a:xfrm>
        </p:grpSpPr>
        <p:sp>
          <p:nvSpPr>
            <p:cNvPr id="10" name="Rectangle 9">
              <a:extLst>
                <a:ext uri="{FF2B5EF4-FFF2-40B4-BE49-F238E27FC236}">
                  <a16:creationId xmlns:a16="http://schemas.microsoft.com/office/drawing/2014/main" id="{510E728E-314F-5E85-DBE4-610AE6932E9F}"/>
                </a:ext>
              </a:extLst>
            </p:cNvPr>
            <p:cNvSpPr/>
            <p:nvPr/>
          </p:nvSpPr>
          <p:spPr>
            <a:xfrm>
              <a:off x="9668928" y="0"/>
              <a:ext cx="2523072" cy="6858000"/>
            </a:xfrm>
            <a:prstGeom prst="rect">
              <a:avLst/>
            </a:prstGeom>
            <a:solidFill>
              <a:srgbClr val="F5F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5FCFF"/>
                </a:solidFill>
              </a:endParaRPr>
            </a:p>
          </p:txBody>
        </p:sp>
        <p:pic>
          <p:nvPicPr>
            <p:cNvPr id="2064" name="Picture 16" descr="Exam ">
              <a:extLst>
                <a:ext uri="{FF2B5EF4-FFF2-40B4-BE49-F238E27FC236}">
                  <a16:creationId xmlns:a16="http://schemas.microsoft.com/office/drawing/2014/main" id="{D062308C-BFFB-FA86-2E04-007A0868A7CD}"/>
                </a:ext>
              </a:extLst>
            </p:cNvPr>
            <p:cNvPicPr>
              <a:picLocks noChangeAspect="1" noChangeArrowheads="1"/>
            </p:cNvPicPr>
            <p:nvPr/>
          </p:nvPicPr>
          <p:blipFill>
            <a:blip r:embed="rId7">
              <a:duotone>
                <a:schemeClr val="accent5">
                  <a:shade val="45000"/>
                  <a:satMod val="135000"/>
                </a:schemeClr>
                <a:prstClr val="white"/>
              </a:duotone>
              <a:alphaModFix amt="20000"/>
              <a:extLst>
                <a:ext uri="{28A0092B-C50C-407E-A947-70E740481C1C}">
                  <a14:useLocalDpi xmlns:a14="http://schemas.microsoft.com/office/drawing/2010/main" val="0"/>
                </a:ext>
              </a:extLst>
            </a:blip>
            <a:srcRect/>
            <a:stretch>
              <a:fillRect/>
            </a:stretch>
          </p:blipFill>
          <p:spPr bwMode="auto">
            <a:xfrm>
              <a:off x="10171460" y="4557748"/>
              <a:ext cx="1645445" cy="1645445"/>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F4FD026D-C030-6D4D-012B-803FFF30A3EE}"/>
                </a:ext>
              </a:extLst>
            </p:cNvPr>
            <p:cNvSpPr txBox="1"/>
            <p:nvPr/>
          </p:nvSpPr>
          <p:spPr>
            <a:xfrm>
              <a:off x="9869832" y="2517607"/>
              <a:ext cx="2248702" cy="1938992"/>
            </a:xfrm>
            <a:prstGeom prst="rect">
              <a:avLst/>
            </a:prstGeom>
            <a:noFill/>
          </p:spPr>
          <p:txBody>
            <a:bodyPr wrap="square" rtlCol="0">
              <a:spAutoFit/>
            </a:bodyPr>
            <a:lstStyle/>
            <a:p>
              <a:pPr algn="ctr"/>
              <a:r>
                <a:rPr lang="en-US" sz="6000">
                  <a:solidFill>
                    <a:srgbClr val="34C1E8"/>
                  </a:solidFill>
                  <a:latin typeface="iCiel Brandon Text Bold" panose="020B0803020203060203" pitchFamily="34" charset="0"/>
                </a:rPr>
                <a:t>KẾT LUẬN</a:t>
              </a:r>
            </a:p>
          </p:txBody>
        </p:sp>
        <p:sp>
          <p:nvSpPr>
            <p:cNvPr id="26" name="TextBox 25">
              <a:extLst>
                <a:ext uri="{FF2B5EF4-FFF2-40B4-BE49-F238E27FC236}">
                  <a16:creationId xmlns:a16="http://schemas.microsoft.com/office/drawing/2014/main" id="{DA85CB85-709A-6731-C493-36970D84E8C3}"/>
                </a:ext>
              </a:extLst>
            </p:cNvPr>
            <p:cNvSpPr txBox="1"/>
            <p:nvPr/>
          </p:nvSpPr>
          <p:spPr>
            <a:xfrm>
              <a:off x="10588067" y="1194168"/>
              <a:ext cx="812232" cy="1323439"/>
            </a:xfrm>
            <a:prstGeom prst="rect">
              <a:avLst/>
            </a:prstGeom>
            <a:noFill/>
          </p:spPr>
          <p:txBody>
            <a:bodyPr wrap="square" rtlCol="0">
              <a:spAutoFit/>
            </a:bodyPr>
            <a:lstStyle/>
            <a:p>
              <a:r>
                <a:rPr lang="en-US" sz="8000">
                  <a:solidFill>
                    <a:srgbClr val="34C1E8"/>
                  </a:solidFill>
                  <a:latin typeface="iCiel Brandon Text Bold" panose="020B0803020203060203" pitchFamily="34" charset="0"/>
                </a:rPr>
                <a:t>5</a:t>
              </a:r>
            </a:p>
          </p:txBody>
        </p:sp>
      </p:grpSp>
      <p:sp>
        <p:nvSpPr>
          <p:cNvPr id="4" name="Rectangle 3">
            <a:extLst>
              <a:ext uri="{FF2B5EF4-FFF2-40B4-BE49-F238E27FC236}">
                <a16:creationId xmlns:a16="http://schemas.microsoft.com/office/drawing/2014/main" id="{72E33767-6CA4-EC7B-CC6E-3EE1DEE2B377}"/>
              </a:ext>
            </a:extLst>
          </p:cNvPr>
          <p:cNvSpPr/>
          <p:nvPr/>
        </p:nvSpPr>
        <p:spPr>
          <a:xfrm>
            <a:off x="-26627" y="0"/>
            <a:ext cx="12218627" cy="6858000"/>
          </a:xfrm>
          <a:prstGeom prst="rect">
            <a:avLst/>
          </a:prstGeom>
          <a:solidFill>
            <a:srgbClr val="F5F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2F3E9C4C-3E46-A4A1-80D8-8910B3222AAA}"/>
              </a:ext>
            </a:extLst>
          </p:cNvPr>
          <p:cNvSpPr txBox="1"/>
          <p:nvPr/>
        </p:nvSpPr>
        <p:spPr>
          <a:xfrm>
            <a:off x="886354" y="1207236"/>
            <a:ext cx="896321" cy="1323439"/>
          </a:xfrm>
          <a:prstGeom prst="rect">
            <a:avLst/>
          </a:prstGeom>
          <a:noFill/>
        </p:spPr>
        <p:txBody>
          <a:bodyPr wrap="square" rtlCol="0">
            <a:spAutoFit/>
          </a:bodyPr>
          <a:lstStyle/>
          <a:p>
            <a:r>
              <a:rPr lang="en-US" sz="8000">
                <a:solidFill>
                  <a:srgbClr val="34C1E8"/>
                </a:solidFill>
                <a:latin typeface="iCiel Brandon Text Bold" panose="020B0803020203060203" pitchFamily="34" charset="0"/>
              </a:rPr>
              <a:t>1</a:t>
            </a:r>
          </a:p>
        </p:txBody>
      </p:sp>
      <p:sp>
        <p:nvSpPr>
          <p:cNvPr id="13" name="Rectangle: Rounded Corners 12">
            <a:extLst>
              <a:ext uri="{FF2B5EF4-FFF2-40B4-BE49-F238E27FC236}">
                <a16:creationId xmlns:a16="http://schemas.microsoft.com/office/drawing/2014/main" id="{D3A3135A-0600-2CA6-F2D1-EE2F7FA427CE}"/>
              </a:ext>
            </a:extLst>
          </p:cNvPr>
          <p:cNvSpPr/>
          <p:nvPr/>
        </p:nvSpPr>
        <p:spPr>
          <a:xfrm>
            <a:off x="1900819" y="824837"/>
            <a:ext cx="9780120" cy="5863050"/>
          </a:xfrm>
          <a:prstGeom prst="roundRect">
            <a:avLst>
              <a:gd name="adj" fmla="val 4206"/>
            </a:avLst>
          </a:prstGeom>
          <a:solidFill>
            <a:schemeClr val="bg1"/>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nSpc>
                <a:spcPct val="120000"/>
              </a:lnSpc>
              <a:spcBef>
                <a:spcPts val="600"/>
              </a:spcBef>
            </a:pPr>
            <a:r>
              <a:rPr lang="vi-VN" sz="3200" b="1">
                <a:solidFill>
                  <a:srgbClr val="34C1E8"/>
                </a:solidFill>
                <a:effectLst/>
                <a:latin typeface="iCiel Brandon Text Bold" panose="020B0803020203060203" pitchFamily="34" charset="0"/>
                <a:cs typeface="Verdana" panose="020B0604030504040204" pitchFamily="34" charset="0"/>
              </a:rPr>
              <a:t>Màn 1</a:t>
            </a:r>
          </a:p>
          <a:p>
            <a:pPr>
              <a:lnSpc>
                <a:spcPct val="120000"/>
              </a:lnSpc>
              <a:spcBef>
                <a:spcPts val="600"/>
              </a:spcBef>
            </a:pPr>
            <a:r>
              <a:rPr lang="vi-VN" sz="3200">
                <a:solidFill>
                  <a:srgbClr val="002060"/>
                </a:solidFill>
                <a:effectLst/>
                <a:latin typeface="iCiel Brandon Text Bold" panose="020B0803020203060203" pitchFamily="34" charset="0"/>
                <a:cs typeface="Verdana" panose="020B0604030504040204" pitchFamily="34" charset="0"/>
              </a:rPr>
              <a:t>Trong màn này, người chơi sẽ tiếp xúc với một không gian vừa Người chơi sẽ thực hiện thu thập đầy đủ các trái cây trên sân cụ </a:t>
            </a:r>
            <a:r>
              <a:rPr lang="en-US" sz="3200">
                <a:solidFill>
                  <a:srgbClr val="002060"/>
                </a:solidFill>
                <a:effectLst/>
                <a:latin typeface="iCiel Brandon Text Bold" panose="020B0803020203060203" pitchFamily="34" charset="0"/>
                <a:cs typeface="Verdana" panose="020B0604030504040204" pitchFamily="34" charset="0"/>
              </a:rPr>
              <a:t>thể là 8 </a:t>
            </a:r>
            <a:r>
              <a:rPr lang="vi-VN" sz="3200">
                <a:solidFill>
                  <a:srgbClr val="002060"/>
                </a:solidFill>
                <a:effectLst/>
                <a:latin typeface="iCiel Brandon Text Bold" panose="020B0803020203060203" pitchFamily="34" charset="0"/>
                <a:cs typeface="Verdana" panose="020B0604030504040204" pitchFamily="34" charset="0"/>
              </a:rPr>
              <a:t>nhưng sẽ có một trái cây cuối cùng nằm ở phía sau cánh cửa vậy nên cũng cần tìm chìa khoá khi chạm vào chìa khoá thì cách cửa sẽ biến mất cũng như màn hướng dẫn. Trong màn này sẽ có đối thủ bất ngờ truy tìm người chơi nên trò chơi sẽ không đơn giản để có thể qua màn.</a:t>
            </a:r>
            <a:endParaRPr lang="en-US" sz="3200">
              <a:solidFill>
                <a:srgbClr val="002060"/>
              </a:solidFill>
              <a:effectLst/>
              <a:latin typeface="iCiel Brandon Text Bold" panose="020B0803020203060203" pitchFamily="34" charset="0"/>
              <a:cs typeface="Verdana" panose="020B0604030504040204" pitchFamily="34" charset="0"/>
            </a:endParaRPr>
          </a:p>
          <a:p>
            <a:endParaRPr lang="en-US" sz="2400">
              <a:solidFill>
                <a:srgbClr val="002060"/>
              </a:solidFill>
              <a:latin typeface="iCiel Brandon Text Bold" panose="020B0803020203060203" pitchFamily="34" charset="0"/>
            </a:endParaRPr>
          </a:p>
        </p:txBody>
      </p:sp>
      <p:sp>
        <p:nvSpPr>
          <p:cNvPr id="6" name="Rectangle: Rounded Corners 5">
            <a:extLst>
              <a:ext uri="{FF2B5EF4-FFF2-40B4-BE49-F238E27FC236}">
                <a16:creationId xmlns:a16="http://schemas.microsoft.com/office/drawing/2014/main" id="{D3942F6F-772B-8003-A41C-E35653DFB920}"/>
              </a:ext>
            </a:extLst>
          </p:cNvPr>
          <p:cNvSpPr/>
          <p:nvPr/>
        </p:nvSpPr>
        <p:spPr>
          <a:xfrm>
            <a:off x="1856413" y="13001"/>
            <a:ext cx="10178761" cy="811835"/>
          </a:xfrm>
          <a:prstGeom prst="roundRect">
            <a:avLst>
              <a:gd name="adj" fmla="val 30160"/>
            </a:avLst>
          </a:prstGeom>
          <a:solidFill>
            <a:schemeClr val="bg1"/>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a:solidFill>
                  <a:sysClr val="windowText" lastClr="000000"/>
                </a:solidFill>
                <a:latin typeface="iCiel Brandon Text Bold" panose="020B0803020203060203" pitchFamily="34" charset="0"/>
              </a:rPr>
              <a:t>Thiết kế, cài đặt môi trường</a:t>
            </a:r>
          </a:p>
        </p:txBody>
      </p:sp>
      <p:grpSp>
        <p:nvGrpSpPr>
          <p:cNvPr id="2" name="Group 1">
            <a:extLst>
              <a:ext uri="{FF2B5EF4-FFF2-40B4-BE49-F238E27FC236}">
                <a16:creationId xmlns:a16="http://schemas.microsoft.com/office/drawing/2014/main" id="{812CF3C9-C93A-AB34-FD45-F18837B7A661}"/>
              </a:ext>
            </a:extLst>
          </p:cNvPr>
          <p:cNvGrpSpPr/>
          <p:nvPr/>
        </p:nvGrpSpPr>
        <p:grpSpPr>
          <a:xfrm>
            <a:off x="-144771" y="0"/>
            <a:ext cx="2049835" cy="6858000"/>
            <a:chOff x="-2754515" y="-209675"/>
            <a:chExt cx="2480333" cy="6858000"/>
          </a:xfrm>
        </p:grpSpPr>
        <p:sp>
          <p:nvSpPr>
            <p:cNvPr id="15" name="Rectangle 14">
              <a:extLst>
                <a:ext uri="{FF2B5EF4-FFF2-40B4-BE49-F238E27FC236}">
                  <a16:creationId xmlns:a16="http://schemas.microsoft.com/office/drawing/2014/main" id="{CAAE43FF-9C10-849E-436A-CD6791E868F3}"/>
                </a:ext>
              </a:extLst>
            </p:cNvPr>
            <p:cNvSpPr/>
            <p:nvPr/>
          </p:nvSpPr>
          <p:spPr>
            <a:xfrm>
              <a:off x="-2754515" y="-209675"/>
              <a:ext cx="2421465" cy="6858000"/>
            </a:xfrm>
            <a:prstGeom prst="rect">
              <a:avLst/>
            </a:prstGeom>
            <a:solidFill>
              <a:srgbClr val="F5F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8DD075CA-C87D-152A-AF3F-D1440B88BDE1}"/>
                </a:ext>
              </a:extLst>
            </p:cNvPr>
            <p:cNvSpPr txBox="1"/>
            <p:nvPr/>
          </p:nvSpPr>
          <p:spPr>
            <a:xfrm>
              <a:off x="-2698518" y="2232074"/>
              <a:ext cx="2424336" cy="3170099"/>
            </a:xfrm>
            <a:prstGeom prst="rect">
              <a:avLst/>
            </a:prstGeom>
            <a:noFill/>
          </p:spPr>
          <p:txBody>
            <a:bodyPr wrap="square" rtlCol="0">
              <a:spAutoFit/>
            </a:bodyPr>
            <a:lstStyle/>
            <a:p>
              <a:pPr algn="ctr"/>
              <a:r>
                <a:rPr lang="en-US" sz="4000">
                  <a:solidFill>
                    <a:srgbClr val="34C1E8"/>
                  </a:solidFill>
                  <a:latin typeface="iCiel Brandon Text Bold" panose="020B0803020203060203" pitchFamily="34" charset="0"/>
                </a:rPr>
                <a:t>PHÂN</a:t>
              </a:r>
            </a:p>
            <a:p>
              <a:pPr algn="ctr"/>
              <a:r>
                <a:rPr lang="en-US" sz="4000">
                  <a:solidFill>
                    <a:srgbClr val="34C1E8"/>
                  </a:solidFill>
                  <a:latin typeface="iCiel Brandon Text Bold" panose="020B0803020203060203" pitchFamily="34" charset="0"/>
                </a:rPr>
                <a:t>TÍCH</a:t>
              </a:r>
            </a:p>
            <a:p>
              <a:pPr algn="ctr"/>
              <a:r>
                <a:rPr lang="en-US" sz="4000">
                  <a:solidFill>
                    <a:srgbClr val="34C1E8"/>
                  </a:solidFill>
                  <a:latin typeface="iCiel Brandon Text Bold" panose="020B0803020203060203" pitchFamily="34" charset="0"/>
                </a:rPr>
                <a:t>VÀ</a:t>
              </a:r>
            </a:p>
            <a:p>
              <a:pPr algn="ctr"/>
              <a:r>
                <a:rPr lang="en-US" sz="4000">
                  <a:solidFill>
                    <a:srgbClr val="34C1E8"/>
                  </a:solidFill>
                  <a:latin typeface="iCiel Brandon Text Bold" panose="020B0803020203060203" pitchFamily="34" charset="0"/>
                </a:rPr>
                <a:t>THIẾT</a:t>
              </a:r>
            </a:p>
            <a:p>
              <a:pPr algn="ctr"/>
              <a:r>
                <a:rPr lang="en-US" sz="4000">
                  <a:solidFill>
                    <a:srgbClr val="34C1E8"/>
                  </a:solidFill>
                  <a:latin typeface="iCiel Brandon Text Bold" panose="020B0803020203060203" pitchFamily="34" charset="0"/>
                </a:rPr>
                <a:t>KẾ</a:t>
              </a:r>
            </a:p>
          </p:txBody>
        </p:sp>
        <p:pic>
          <p:nvPicPr>
            <p:cNvPr id="19" name="Picture 8" descr="Transparency ">
              <a:extLst>
                <a:ext uri="{FF2B5EF4-FFF2-40B4-BE49-F238E27FC236}">
                  <a16:creationId xmlns:a16="http://schemas.microsoft.com/office/drawing/2014/main" id="{FCE54B5A-1A1B-5BC3-8332-51FD7B072699}"/>
                </a:ext>
              </a:extLst>
            </p:cNvPr>
            <p:cNvPicPr>
              <a:picLocks noChangeAspect="1" noChangeArrowheads="1"/>
            </p:cNvPicPr>
            <p:nvPr/>
          </p:nvPicPr>
          <p:blipFill>
            <a:blip r:embed="rId6">
              <a:alphaModFix amt="7000"/>
              <a:extLst>
                <a:ext uri="{28A0092B-C50C-407E-A947-70E740481C1C}">
                  <a14:useLocalDpi xmlns:a14="http://schemas.microsoft.com/office/drawing/2010/main" val="0"/>
                </a:ext>
              </a:extLst>
            </a:blip>
            <a:srcRect/>
            <a:stretch>
              <a:fillRect/>
            </a:stretch>
          </p:blipFill>
          <p:spPr bwMode="auto">
            <a:xfrm>
              <a:off x="-2520226" y="2539642"/>
              <a:ext cx="2020134" cy="2020134"/>
            </a:xfrm>
            <a:prstGeom prst="rect">
              <a:avLst/>
            </a:prstGeom>
            <a:noFill/>
            <a:extLst>
              <a:ext uri="{909E8E84-426E-40DD-AFC4-6F175D3DCCD1}">
                <a14:hiddenFill xmlns:a14="http://schemas.microsoft.com/office/drawing/2010/main">
                  <a:solidFill>
                    <a:srgbClr val="FFFFFF"/>
                  </a:solidFill>
                </a14:hiddenFill>
              </a:ext>
            </a:extLst>
          </p:spPr>
        </p:pic>
        <p:sp>
          <p:nvSpPr>
            <p:cNvPr id="30" name="TextBox 29">
              <a:extLst>
                <a:ext uri="{FF2B5EF4-FFF2-40B4-BE49-F238E27FC236}">
                  <a16:creationId xmlns:a16="http://schemas.microsoft.com/office/drawing/2014/main" id="{FA9CFABB-086F-9328-9596-E370DF3F0DEF}"/>
                </a:ext>
              </a:extLst>
            </p:cNvPr>
            <p:cNvSpPr txBox="1"/>
            <p:nvPr/>
          </p:nvSpPr>
          <p:spPr>
            <a:xfrm>
              <a:off x="-1881880" y="984494"/>
              <a:ext cx="896321" cy="1323439"/>
            </a:xfrm>
            <a:prstGeom prst="rect">
              <a:avLst/>
            </a:prstGeom>
            <a:noFill/>
          </p:spPr>
          <p:txBody>
            <a:bodyPr wrap="square" rtlCol="0">
              <a:spAutoFit/>
            </a:bodyPr>
            <a:lstStyle/>
            <a:p>
              <a:r>
                <a:rPr lang="en-US" sz="8000">
                  <a:solidFill>
                    <a:srgbClr val="34C1E8"/>
                  </a:solidFill>
                  <a:latin typeface="iCiel Brandon Text Bold" panose="020B0803020203060203" pitchFamily="34" charset="0"/>
                </a:rPr>
                <a:t>3</a:t>
              </a:r>
            </a:p>
          </p:txBody>
        </p:sp>
      </p:grpSp>
    </p:spTree>
    <p:extLst>
      <p:ext uri="{BB962C8B-B14F-4D97-AF65-F5344CB8AC3E}">
        <p14:creationId xmlns:p14="http://schemas.microsoft.com/office/powerpoint/2010/main" val="2583853187"/>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Group 31">
            <a:extLst>
              <a:ext uri="{FF2B5EF4-FFF2-40B4-BE49-F238E27FC236}">
                <a16:creationId xmlns:a16="http://schemas.microsoft.com/office/drawing/2014/main" id="{C2ED9A7E-9D69-66FF-FDCD-FAAB431F329C}"/>
              </a:ext>
            </a:extLst>
          </p:cNvPr>
          <p:cNvGrpSpPr/>
          <p:nvPr/>
        </p:nvGrpSpPr>
        <p:grpSpPr>
          <a:xfrm>
            <a:off x="2385471" y="0"/>
            <a:ext cx="2440527" cy="6858000"/>
            <a:chOff x="2385471" y="0"/>
            <a:chExt cx="2440527" cy="6858000"/>
          </a:xfrm>
        </p:grpSpPr>
        <p:sp>
          <p:nvSpPr>
            <p:cNvPr id="7" name="Rectangle 6">
              <a:extLst>
                <a:ext uri="{FF2B5EF4-FFF2-40B4-BE49-F238E27FC236}">
                  <a16:creationId xmlns:a16="http://schemas.microsoft.com/office/drawing/2014/main" id="{83CA7BE3-DF7A-C1CD-9412-669CFCBE3829}"/>
                </a:ext>
              </a:extLst>
            </p:cNvPr>
            <p:cNvSpPr/>
            <p:nvPr/>
          </p:nvSpPr>
          <p:spPr>
            <a:xfrm>
              <a:off x="2404533" y="0"/>
              <a:ext cx="2421465" cy="6858000"/>
            </a:xfrm>
            <a:prstGeom prst="rect">
              <a:avLst/>
            </a:prstGeom>
            <a:solidFill>
              <a:srgbClr val="9FE2F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A4DCAD42-B39F-77A0-D7BC-802CED5FEB60}"/>
                </a:ext>
              </a:extLst>
            </p:cNvPr>
            <p:cNvSpPr txBox="1"/>
            <p:nvPr/>
          </p:nvSpPr>
          <p:spPr>
            <a:xfrm>
              <a:off x="3287568" y="1194433"/>
              <a:ext cx="896321" cy="1323439"/>
            </a:xfrm>
            <a:prstGeom prst="rect">
              <a:avLst/>
            </a:prstGeom>
            <a:noFill/>
          </p:spPr>
          <p:txBody>
            <a:bodyPr wrap="square" rtlCol="0">
              <a:spAutoFit/>
            </a:bodyPr>
            <a:lstStyle/>
            <a:p>
              <a:r>
                <a:rPr lang="en-US" sz="8000">
                  <a:solidFill>
                    <a:schemeClr val="bg1"/>
                  </a:solidFill>
                  <a:latin typeface="iCiel Brandon Text Bold" panose="020B0803020203060203" pitchFamily="34" charset="0"/>
                </a:rPr>
                <a:t>2</a:t>
              </a:r>
            </a:p>
          </p:txBody>
        </p:sp>
        <p:sp>
          <p:nvSpPr>
            <p:cNvPr id="21" name="TextBox 20">
              <a:extLst>
                <a:ext uri="{FF2B5EF4-FFF2-40B4-BE49-F238E27FC236}">
                  <a16:creationId xmlns:a16="http://schemas.microsoft.com/office/drawing/2014/main" id="{A4236104-0B0C-EF9A-A8D4-61029D7143CF}"/>
                </a:ext>
              </a:extLst>
            </p:cNvPr>
            <p:cNvSpPr txBox="1"/>
            <p:nvPr/>
          </p:nvSpPr>
          <p:spPr>
            <a:xfrm>
              <a:off x="2385471" y="2441749"/>
              <a:ext cx="2424336" cy="1938992"/>
            </a:xfrm>
            <a:prstGeom prst="rect">
              <a:avLst/>
            </a:prstGeom>
            <a:noFill/>
          </p:spPr>
          <p:txBody>
            <a:bodyPr wrap="square" rtlCol="0">
              <a:spAutoFit/>
            </a:bodyPr>
            <a:lstStyle/>
            <a:p>
              <a:pPr algn="ctr"/>
              <a:r>
                <a:rPr lang="en-US" sz="4000">
                  <a:solidFill>
                    <a:schemeClr val="bg1"/>
                  </a:solidFill>
                  <a:latin typeface="iCiel Brandon Text Bold" panose="020B0803020203060203" pitchFamily="34" charset="0"/>
                </a:rPr>
                <a:t>CƠ SỞ</a:t>
              </a:r>
            </a:p>
            <a:p>
              <a:pPr algn="ctr"/>
              <a:r>
                <a:rPr lang="en-US" sz="4000">
                  <a:solidFill>
                    <a:schemeClr val="bg1"/>
                  </a:solidFill>
                  <a:latin typeface="iCiel Brandon Text Bold" panose="020B0803020203060203" pitchFamily="34" charset="0"/>
                </a:rPr>
                <a:t>LÝ THUYẾT</a:t>
              </a:r>
            </a:p>
          </p:txBody>
        </p:sp>
        <p:pic>
          <p:nvPicPr>
            <p:cNvPr id="2050" name="Picture 2" descr="Html ">
              <a:extLst>
                <a:ext uri="{FF2B5EF4-FFF2-40B4-BE49-F238E27FC236}">
                  <a16:creationId xmlns:a16="http://schemas.microsoft.com/office/drawing/2014/main" id="{F8C7076A-7E7B-8234-A29C-1E0EB0DC3604}"/>
                </a:ext>
              </a:extLst>
            </p:cNvPr>
            <p:cNvPicPr>
              <a:picLocks noChangeAspect="1" noChangeArrowheads="1"/>
            </p:cNvPicPr>
            <p:nvPr/>
          </p:nvPicPr>
          <p:blipFill>
            <a:blip r:embed="rId3">
              <a:alphaModFix amt="12000"/>
              <a:duotone>
                <a:schemeClr val="accent5">
                  <a:shade val="45000"/>
                  <a:satMod val="135000"/>
                </a:schemeClr>
                <a:prstClr val="white"/>
              </a:duotone>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rot="1140359">
              <a:off x="3685477" y="5800151"/>
              <a:ext cx="781749" cy="781749"/>
            </a:xfrm>
            <a:prstGeom prst="rect">
              <a:avLst/>
            </a:prstGeom>
            <a:noFill/>
          </p:spPr>
        </p:pic>
        <p:pic>
          <p:nvPicPr>
            <p:cNvPr id="2052" name="Picture 4" descr="Css 3 ">
              <a:extLst>
                <a:ext uri="{FF2B5EF4-FFF2-40B4-BE49-F238E27FC236}">
                  <a16:creationId xmlns:a16="http://schemas.microsoft.com/office/drawing/2014/main" id="{BA72EED0-3E72-0DE4-5FFC-A69112A9049E}"/>
                </a:ext>
              </a:extLst>
            </p:cNvPr>
            <p:cNvPicPr>
              <a:picLocks noChangeAspect="1" noChangeArrowheads="1"/>
            </p:cNvPicPr>
            <p:nvPr/>
          </p:nvPicPr>
          <p:blipFill>
            <a:blip r:embed="rId5">
              <a:alphaModFix amt="23000"/>
              <a:extLst>
                <a:ext uri="{28A0092B-C50C-407E-A947-70E740481C1C}">
                  <a14:useLocalDpi xmlns:a14="http://schemas.microsoft.com/office/drawing/2010/main" val="0"/>
                </a:ext>
              </a:extLst>
            </a:blip>
            <a:srcRect/>
            <a:stretch>
              <a:fillRect/>
            </a:stretch>
          </p:blipFill>
          <p:spPr bwMode="auto">
            <a:xfrm rot="20700000">
              <a:off x="2766613" y="4684369"/>
              <a:ext cx="641264" cy="64126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3" name="Group 32">
            <a:extLst>
              <a:ext uri="{FF2B5EF4-FFF2-40B4-BE49-F238E27FC236}">
                <a16:creationId xmlns:a16="http://schemas.microsoft.com/office/drawing/2014/main" id="{6E861B6F-4D16-10E0-ED54-F7FC7AC45A00}"/>
              </a:ext>
            </a:extLst>
          </p:cNvPr>
          <p:cNvGrpSpPr/>
          <p:nvPr/>
        </p:nvGrpSpPr>
        <p:grpSpPr>
          <a:xfrm>
            <a:off x="4825998" y="0"/>
            <a:ext cx="2480333" cy="6858000"/>
            <a:chOff x="4825998" y="0"/>
            <a:chExt cx="2480333" cy="6858000"/>
          </a:xfrm>
        </p:grpSpPr>
        <p:sp>
          <p:nvSpPr>
            <p:cNvPr id="8" name="Rectangle 7">
              <a:extLst>
                <a:ext uri="{FF2B5EF4-FFF2-40B4-BE49-F238E27FC236}">
                  <a16:creationId xmlns:a16="http://schemas.microsoft.com/office/drawing/2014/main" id="{4156961F-1523-8CDD-60BE-C3651D71357B}"/>
                </a:ext>
              </a:extLst>
            </p:cNvPr>
            <p:cNvSpPr/>
            <p:nvPr/>
          </p:nvSpPr>
          <p:spPr>
            <a:xfrm>
              <a:off x="4825998" y="0"/>
              <a:ext cx="2421465" cy="6858000"/>
            </a:xfrm>
            <a:prstGeom prst="rect">
              <a:avLst/>
            </a:prstGeom>
            <a:solidFill>
              <a:srgbClr val="F5F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EB024C01-A335-3387-CF90-9847D8407AA0}"/>
                </a:ext>
              </a:extLst>
            </p:cNvPr>
            <p:cNvSpPr txBox="1"/>
            <p:nvPr/>
          </p:nvSpPr>
          <p:spPr>
            <a:xfrm>
              <a:off x="4881995" y="2441749"/>
              <a:ext cx="2424336" cy="3170099"/>
            </a:xfrm>
            <a:prstGeom prst="rect">
              <a:avLst/>
            </a:prstGeom>
            <a:noFill/>
          </p:spPr>
          <p:txBody>
            <a:bodyPr wrap="square" rtlCol="0">
              <a:spAutoFit/>
            </a:bodyPr>
            <a:lstStyle/>
            <a:p>
              <a:pPr algn="ctr"/>
              <a:r>
                <a:rPr lang="en-US" sz="4000">
                  <a:solidFill>
                    <a:srgbClr val="34C1E8"/>
                  </a:solidFill>
                  <a:latin typeface="iCiel Brandon Text Bold" panose="020B0803020203060203" pitchFamily="34" charset="0"/>
                </a:rPr>
                <a:t>PHÂN</a:t>
              </a:r>
            </a:p>
            <a:p>
              <a:pPr algn="ctr"/>
              <a:r>
                <a:rPr lang="en-US" sz="4000">
                  <a:solidFill>
                    <a:srgbClr val="34C1E8"/>
                  </a:solidFill>
                  <a:latin typeface="iCiel Brandon Text Bold" panose="020B0803020203060203" pitchFamily="34" charset="0"/>
                </a:rPr>
                <a:t>TÍCH</a:t>
              </a:r>
            </a:p>
            <a:p>
              <a:pPr algn="ctr"/>
              <a:r>
                <a:rPr lang="en-US" sz="4000">
                  <a:solidFill>
                    <a:srgbClr val="34C1E8"/>
                  </a:solidFill>
                  <a:latin typeface="iCiel Brandon Text Bold" panose="020B0803020203060203" pitchFamily="34" charset="0"/>
                </a:rPr>
                <a:t>VÀ</a:t>
              </a:r>
            </a:p>
            <a:p>
              <a:pPr algn="ctr"/>
              <a:r>
                <a:rPr lang="en-US" sz="4000">
                  <a:solidFill>
                    <a:srgbClr val="34C1E8"/>
                  </a:solidFill>
                  <a:latin typeface="iCiel Brandon Text Bold" panose="020B0803020203060203" pitchFamily="34" charset="0"/>
                </a:rPr>
                <a:t>THIẾT</a:t>
              </a:r>
            </a:p>
            <a:p>
              <a:pPr algn="ctr"/>
              <a:r>
                <a:rPr lang="en-US" sz="4000">
                  <a:solidFill>
                    <a:srgbClr val="34C1E8"/>
                  </a:solidFill>
                  <a:latin typeface="iCiel Brandon Text Bold" panose="020B0803020203060203" pitchFamily="34" charset="0"/>
                </a:rPr>
                <a:t>KẾ</a:t>
              </a:r>
            </a:p>
          </p:txBody>
        </p:sp>
        <p:pic>
          <p:nvPicPr>
            <p:cNvPr id="2056" name="Picture 8" descr="Transparency ">
              <a:extLst>
                <a:ext uri="{FF2B5EF4-FFF2-40B4-BE49-F238E27FC236}">
                  <a16:creationId xmlns:a16="http://schemas.microsoft.com/office/drawing/2014/main" id="{1449DC27-0C09-5C7E-6B63-0660DD4EBEBE}"/>
                </a:ext>
              </a:extLst>
            </p:cNvPr>
            <p:cNvPicPr>
              <a:picLocks noChangeAspect="1" noChangeArrowheads="1"/>
            </p:cNvPicPr>
            <p:nvPr/>
          </p:nvPicPr>
          <p:blipFill>
            <a:blip r:embed="rId6">
              <a:alphaModFix amt="7000"/>
              <a:extLst>
                <a:ext uri="{28A0092B-C50C-407E-A947-70E740481C1C}">
                  <a14:useLocalDpi xmlns:a14="http://schemas.microsoft.com/office/drawing/2010/main" val="0"/>
                </a:ext>
              </a:extLst>
            </a:blip>
            <a:srcRect/>
            <a:stretch>
              <a:fillRect/>
            </a:stretch>
          </p:blipFill>
          <p:spPr bwMode="auto">
            <a:xfrm>
              <a:off x="5060287" y="2749317"/>
              <a:ext cx="2020134" cy="2020134"/>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15FCF630-F926-DC23-E7E0-0AB92D06DF85}"/>
                </a:ext>
              </a:extLst>
            </p:cNvPr>
            <p:cNvSpPr txBox="1"/>
            <p:nvPr/>
          </p:nvSpPr>
          <p:spPr>
            <a:xfrm>
              <a:off x="5698633" y="1194169"/>
              <a:ext cx="896321" cy="1323439"/>
            </a:xfrm>
            <a:prstGeom prst="rect">
              <a:avLst/>
            </a:prstGeom>
            <a:noFill/>
          </p:spPr>
          <p:txBody>
            <a:bodyPr wrap="square" rtlCol="0">
              <a:spAutoFit/>
            </a:bodyPr>
            <a:lstStyle/>
            <a:p>
              <a:r>
                <a:rPr lang="en-US" sz="8000">
                  <a:solidFill>
                    <a:srgbClr val="34C1E8"/>
                  </a:solidFill>
                  <a:latin typeface="iCiel Brandon Text Bold" panose="020B0803020203060203" pitchFamily="34" charset="0"/>
                </a:rPr>
                <a:t>3</a:t>
              </a:r>
            </a:p>
          </p:txBody>
        </p:sp>
      </p:grpSp>
      <p:grpSp>
        <p:nvGrpSpPr>
          <p:cNvPr id="35" name="Group 34">
            <a:extLst>
              <a:ext uri="{FF2B5EF4-FFF2-40B4-BE49-F238E27FC236}">
                <a16:creationId xmlns:a16="http://schemas.microsoft.com/office/drawing/2014/main" id="{39A451FE-AA57-D507-0DCE-0FBEAA598A09}"/>
              </a:ext>
            </a:extLst>
          </p:cNvPr>
          <p:cNvGrpSpPr/>
          <p:nvPr/>
        </p:nvGrpSpPr>
        <p:grpSpPr>
          <a:xfrm>
            <a:off x="9668928" y="0"/>
            <a:ext cx="2523072" cy="6858000"/>
            <a:chOff x="9668928" y="0"/>
            <a:chExt cx="2523072" cy="6858000"/>
          </a:xfrm>
        </p:grpSpPr>
        <p:sp>
          <p:nvSpPr>
            <p:cNvPr id="10" name="Rectangle 9">
              <a:extLst>
                <a:ext uri="{FF2B5EF4-FFF2-40B4-BE49-F238E27FC236}">
                  <a16:creationId xmlns:a16="http://schemas.microsoft.com/office/drawing/2014/main" id="{510E728E-314F-5E85-DBE4-610AE6932E9F}"/>
                </a:ext>
              </a:extLst>
            </p:cNvPr>
            <p:cNvSpPr/>
            <p:nvPr/>
          </p:nvSpPr>
          <p:spPr>
            <a:xfrm>
              <a:off x="9668928" y="0"/>
              <a:ext cx="2523072" cy="6858000"/>
            </a:xfrm>
            <a:prstGeom prst="rect">
              <a:avLst/>
            </a:prstGeom>
            <a:solidFill>
              <a:srgbClr val="F5F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5FCFF"/>
                </a:solidFill>
              </a:endParaRPr>
            </a:p>
          </p:txBody>
        </p:sp>
        <p:pic>
          <p:nvPicPr>
            <p:cNvPr id="2064" name="Picture 16" descr="Exam ">
              <a:extLst>
                <a:ext uri="{FF2B5EF4-FFF2-40B4-BE49-F238E27FC236}">
                  <a16:creationId xmlns:a16="http://schemas.microsoft.com/office/drawing/2014/main" id="{D062308C-BFFB-FA86-2E04-007A0868A7CD}"/>
                </a:ext>
              </a:extLst>
            </p:cNvPr>
            <p:cNvPicPr>
              <a:picLocks noChangeAspect="1" noChangeArrowheads="1"/>
            </p:cNvPicPr>
            <p:nvPr/>
          </p:nvPicPr>
          <p:blipFill>
            <a:blip r:embed="rId7">
              <a:duotone>
                <a:schemeClr val="accent5">
                  <a:shade val="45000"/>
                  <a:satMod val="135000"/>
                </a:schemeClr>
                <a:prstClr val="white"/>
              </a:duotone>
              <a:alphaModFix amt="20000"/>
              <a:extLst>
                <a:ext uri="{28A0092B-C50C-407E-A947-70E740481C1C}">
                  <a14:useLocalDpi xmlns:a14="http://schemas.microsoft.com/office/drawing/2010/main" val="0"/>
                </a:ext>
              </a:extLst>
            </a:blip>
            <a:srcRect/>
            <a:stretch>
              <a:fillRect/>
            </a:stretch>
          </p:blipFill>
          <p:spPr bwMode="auto">
            <a:xfrm>
              <a:off x="10171460" y="4557748"/>
              <a:ext cx="1645445" cy="1645445"/>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F4FD026D-C030-6D4D-012B-803FFF30A3EE}"/>
                </a:ext>
              </a:extLst>
            </p:cNvPr>
            <p:cNvSpPr txBox="1"/>
            <p:nvPr/>
          </p:nvSpPr>
          <p:spPr>
            <a:xfrm>
              <a:off x="9869832" y="2517607"/>
              <a:ext cx="2248702" cy="1938992"/>
            </a:xfrm>
            <a:prstGeom prst="rect">
              <a:avLst/>
            </a:prstGeom>
            <a:noFill/>
          </p:spPr>
          <p:txBody>
            <a:bodyPr wrap="square" rtlCol="0">
              <a:spAutoFit/>
            </a:bodyPr>
            <a:lstStyle/>
            <a:p>
              <a:pPr algn="ctr"/>
              <a:r>
                <a:rPr lang="en-US" sz="6000">
                  <a:solidFill>
                    <a:srgbClr val="34C1E8"/>
                  </a:solidFill>
                  <a:latin typeface="iCiel Brandon Text Bold" panose="020B0803020203060203" pitchFamily="34" charset="0"/>
                </a:rPr>
                <a:t>KẾT LUẬN</a:t>
              </a:r>
            </a:p>
          </p:txBody>
        </p:sp>
        <p:sp>
          <p:nvSpPr>
            <p:cNvPr id="26" name="TextBox 25">
              <a:extLst>
                <a:ext uri="{FF2B5EF4-FFF2-40B4-BE49-F238E27FC236}">
                  <a16:creationId xmlns:a16="http://schemas.microsoft.com/office/drawing/2014/main" id="{DA85CB85-709A-6731-C493-36970D84E8C3}"/>
                </a:ext>
              </a:extLst>
            </p:cNvPr>
            <p:cNvSpPr txBox="1"/>
            <p:nvPr/>
          </p:nvSpPr>
          <p:spPr>
            <a:xfrm>
              <a:off x="10588067" y="1194168"/>
              <a:ext cx="812232" cy="1323439"/>
            </a:xfrm>
            <a:prstGeom prst="rect">
              <a:avLst/>
            </a:prstGeom>
            <a:noFill/>
          </p:spPr>
          <p:txBody>
            <a:bodyPr wrap="square" rtlCol="0">
              <a:spAutoFit/>
            </a:bodyPr>
            <a:lstStyle/>
            <a:p>
              <a:r>
                <a:rPr lang="en-US" sz="8000">
                  <a:solidFill>
                    <a:srgbClr val="34C1E8"/>
                  </a:solidFill>
                  <a:latin typeface="iCiel Brandon Text Bold" panose="020B0803020203060203" pitchFamily="34" charset="0"/>
                </a:rPr>
                <a:t>5</a:t>
              </a:r>
            </a:p>
          </p:txBody>
        </p:sp>
      </p:grpSp>
      <p:sp>
        <p:nvSpPr>
          <p:cNvPr id="4" name="Rectangle 3">
            <a:extLst>
              <a:ext uri="{FF2B5EF4-FFF2-40B4-BE49-F238E27FC236}">
                <a16:creationId xmlns:a16="http://schemas.microsoft.com/office/drawing/2014/main" id="{72E33767-6CA4-EC7B-CC6E-3EE1DEE2B377}"/>
              </a:ext>
            </a:extLst>
          </p:cNvPr>
          <p:cNvSpPr/>
          <p:nvPr/>
        </p:nvSpPr>
        <p:spPr>
          <a:xfrm>
            <a:off x="-26627" y="0"/>
            <a:ext cx="12218627" cy="6858000"/>
          </a:xfrm>
          <a:prstGeom prst="rect">
            <a:avLst/>
          </a:prstGeom>
          <a:solidFill>
            <a:srgbClr val="F5F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2F3E9C4C-3E46-A4A1-80D8-8910B3222AAA}"/>
              </a:ext>
            </a:extLst>
          </p:cNvPr>
          <p:cNvSpPr txBox="1"/>
          <p:nvPr/>
        </p:nvSpPr>
        <p:spPr>
          <a:xfrm>
            <a:off x="886354" y="1207236"/>
            <a:ext cx="896321" cy="1323439"/>
          </a:xfrm>
          <a:prstGeom prst="rect">
            <a:avLst/>
          </a:prstGeom>
          <a:noFill/>
        </p:spPr>
        <p:txBody>
          <a:bodyPr wrap="square" rtlCol="0">
            <a:spAutoFit/>
          </a:bodyPr>
          <a:lstStyle/>
          <a:p>
            <a:r>
              <a:rPr lang="en-US" sz="8000">
                <a:solidFill>
                  <a:srgbClr val="34C1E8"/>
                </a:solidFill>
                <a:latin typeface="iCiel Brandon Text Bold" panose="020B0803020203060203" pitchFamily="34" charset="0"/>
              </a:rPr>
              <a:t>1</a:t>
            </a:r>
          </a:p>
        </p:txBody>
      </p:sp>
      <p:sp>
        <p:nvSpPr>
          <p:cNvPr id="13" name="Rectangle: Rounded Corners 12">
            <a:extLst>
              <a:ext uri="{FF2B5EF4-FFF2-40B4-BE49-F238E27FC236}">
                <a16:creationId xmlns:a16="http://schemas.microsoft.com/office/drawing/2014/main" id="{D3A3135A-0600-2CA6-F2D1-EE2F7FA427CE}"/>
              </a:ext>
            </a:extLst>
          </p:cNvPr>
          <p:cNvSpPr/>
          <p:nvPr/>
        </p:nvSpPr>
        <p:spPr>
          <a:xfrm>
            <a:off x="1900819" y="824837"/>
            <a:ext cx="9780120" cy="5863050"/>
          </a:xfrm>
          <a:prstGeom prst="roundRect">
            <a:avLst>
              <a:gd name="adj" fmla="val 4206"/>
            </a:avLst>
          </a:prstGeom>
          <a:solidFill>
            <a:schemeClr val="bg1"/>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nSpc>
                <a:spcPct val="120000"/>
              </a:lnSpc>
              <a:spcBef>
                <a:spcPts val="600"/>
              </a:spcBef>
            </a:pPr>
            <a:r>
              <a:rPr lang="en-US" sz="3200">
                <a:solidFill>
                  <a:srgbClr val="34C1E8"/>
                </a:solidFill>
                <a:effectLst/>
                <a:latin typeface="iCiel Brandon Text Bold" panose="020B0803020203060203" pitchFamily="34" charset="0"/>
                <a:cs typeface="Verdana" panose="020B0604030504040204" pitchFamily="34" charset="0"/>
              </a:rPr>
              <a:t>Màn 2: </a:t>
            </a:r>
            <a:r>
              <a:rPr lang="vi-VN" sz="3200">
                <a:solidFill>
                  <a:srgbClr val="002060"/>
                </a:solidFill>
                <a:effectLst/>
                <a:latin typeface="iCiel Brandon Text Bold" panose="020B0803020203060203" pitchFamily="34" charset="0"/>
                <a:cs typeface="Verdana" panose="020B0604030504040204" pitchFamily="34" charset="0"/>
              </a:rPr>
              <a:t>Màn </a:t>
            </a:r>
            <a:r>
              <a:rPr lang="en-US" sz="3200">
                <a:solidFill>
                  <a:srgbClr val="002060"/>
                </a:solidFill>
                <a:effectLst/>
                <a:latin typeface="iCiel Brandon Text Bold" panose="020B0803020203060203" pitchFamily="34" charset="0"/>
                <a:cs typeface="Verdana" panose="020B0604030504040204" pitchFamily="34" charset="0"/>
              </a:rPr>
              <a:t>này </a:t>
            </a:r>
            <a:r>
              <a:rPr lang="en-US" sz="3200">
                <a:solidFill>
                  <a:srgbClr val="002060"/>
                </a:solidFill>
                <a:latin typeface="iCiel Brandon Text Bold" panose="020B0803020203060203" pitchFamily="34" charset="0"/>
                <a:cs typeface="Verdana" panose="020B0604030504040204" pitchFamily="34" charset="0"/>
              </a:rPr>
              <a:t>n</a:t>
            </a:r>
            <a:r>
              <a:rPr lang="vi-VN" sz="3200">
                <a:solidFill>
                  <a:srgbClr val="002060"/>
                </a:solidFill>
                <a:effectLst/>
                <a:latin typeface="iCiel Brandon Text Bold" panose="020B0803020203060203" pitchFamily="34" charset="0"/>
                <a:cs typeface="Verdana" panose="020B0604030504040204" pitchFamily="34" charset="0"/>
              </a:rPr>
              <a:t>gười chơi sẽ tiếp xúc với một không gian lớn hơn với các đường dẫn đến một vài khu vực nhỏ để thu thập trái</a:t>
            </a:r>
            <a:r>
              <a:rPr lang="en-US" sz="3200">
                <a:solidFill>
                  <a:srgbClr val="002060"/>
                </a:solidFill>
                <a:effectLst/>
                <a:latin typeface="iCiel Brandon Text Bold" panose="020B0803020203060203" pitchFamily="34" charset="0"/>
                <a:cs typeface="Verdana" panose="020B0604030504040204" pitchFamily="34" charset="0"/>
              </a:rPr>
              <a:t> tổng là 10</a:t>
            </a:r>
            <a:r>
              <a:rPr lang="vi-VN" sz="3200">
                <a:solidFill>
                  <a:srgbClr val="002060"/>
                </a:solidFill>
                <a:effectLst/>
                <a:latin typeface="iCiel Brandon Text Bold" panose="020B0803020203060203" pitchFamily="34" charset="0"/>
                <a:cs typeface="Verdana" panose="020B0604030504040204" pitchFamily="34" charset="0"/>
              </a:rPr>
              <a:t> cây tuy nhiên một số khu vực sẽ có hệ thống bẫy khi không chỉ tránh các bẩy mà còn phải tránh một đối thủ thông minh nó sẽ tìm đường đi ngắn để tiếp cận </a:t>
            </a:r>
            <a:r>
              <a:rPr lang="en-US" sz="3200">
                <a:solidFill>
                  <a:srgbClr val="002060"/>
                </a:solidFill>
                <a:effectLst/>
                <a:latin typeface="iCiel Brandon Text Bold" panose="020B0803020203060203" pitchFamily="34" charset="0"/>
                <a:cs typeface="Verdana" panose="020B0604030504040204" pitchFamily="34" charset="0"/>
              </a:rPr>
              <a:t>.</a:t>
            </a:r>
            <a:r>
              <a:rPr lang="en-US" sz="3200">
                <a:solidFill>
                  <a:srgbClr val="002060"/>
                </a:solidFill>
                <a:latin typeface="iCiel Brandon Text Bold" panose="020B0803020203060203" pitchFamily="34" charset="0"/>
                <a:cs typeface="Verdana" panose="020B0604030504040204" pitchFamily="34" charset="0"/>
              </a:rPr>
              <a:t>T</a:t>
            </a:r>
            <a:r>
              <a:rPr lang="vi-VN" sz="3200">
                <a:solidFill>
                  <a:srgbClr val="002060"/>
                </a:solidFill>
                <a:effectLst/>
                <a:latin typeface="iCiel Brandon Text Bold" panose="020B0803020203060203" pitchFamily="34" charset="0"/>
                <a:cs typeface="Verdana" panose="020B0604030504040204" pitchFamily="34" charset="0"/>
              </a:rPr>
              <a:t>rong không gian người chơi có thể đi qua bụi nhỏ này để tránh bị tiếp cận với bụi nhỏ này thì đối thủ không thể đi qua nó được mà đối thủ sẽ tìm một đường khác để truy đuổi người chơi.</a:t>
            </a:r>
          </a:p>
        </p:txBody>
      </p:sp>
      <p:sp>
        <p:nvSpPr>
          <p:cNvPr id="6" name="Rectangle: Rounded Corners 5">
            <a:extLst>
              <a:ext uri="{FF2B5EF4-FFF2-40B4-BE49-F238E27FC236}">
                <a16:creationId xmlns:a16="http://schemas.microsoft.com/office/drawing/2014/main" id="{D3942F6F-772B-8003-A41C-E35653DFB920}"/>
              </a:ext>
            </a:extLst>
          </p:cNvPr>
          <p:cNvSpPr/>
          <p:nvPr/>
        </p:nvSpPr>
        <p:spPr>
          <a:xfrm>
            <a:off x="1856413" y="13001"/>
            <a:ext cx="10178761" cy="811835"/>
          </a:xfrm>
          <a:prstGeom prst="roundRect">
            <a:avLst>
              <a:gd name="adj" fmla="val 30160"/>
            </a:avLst>
          </a:prstGeom>
          <a:solidFill>
            <a:schemeClr val="bg1"/>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a:solidFill>
                  <a:sysClr val="windowText" lastClr="000000"/>
                </a:solidFill>
                <a:latin typeface="iCiel Brandon Text Bold" panose="020B0803020203060203" pitchFamily="34" charset="0"/>
              </a:rPr>
              <a:t>Thiết kế, cài đặt môi trường</a:t>
            </a:r>
          </a:p>
        </p:txBody>
      </p:sp>
      <p:grpSp>
        <p:nvGrpSpPr>
          <p:cNvPr id="2" name="Group 1">
            <a:extLst>
              <a:ext uri="{FF2B5EF4-FFF2-40B4-BE49-F238E27FC236}">
                <a16:creationId xmlns:a16="http://schemas.microsoft.com/office/drawing/2014/main" id="{812CF3C9-C93A-AB34-FD45-F18837B7A661}"/>
              </a:ext>
            </a:extLst>
          </p:cNvPr>
          <p:cNvGrpSpPr/>
          <p:nvPr/>
        </p:nvGrpSpPr>
        <p:grpSpPr>
          <a:xfrm>
            <a:off x="-144771" y="0"/>
            <a:ext cx="2049835" cy="6858000"/>
            <a:chOff x="-2754515" y="-209675"/>
            <a:chExt cx="2480333" cy="6858000"/>
          </a:xfrm>
        </p:grpSpPr>
        <p:sp>
          <p:nvSpPr>
            <p:cNvPr id="15" name="Rectangle 14">
              <a:extLst>
                <a:ext uri="{FF2B5EF4-FFF2-40B4-BE49-F238E27FC236}">
                  <a16:creationId xmlns:a16="http://schemas.microsoft.com/office/drawing/2014/main" id="{CAAE43FF-9C10-849E-436A-CD6791E868F3}"/>
                </a:ext>
              </a:extLst>
            </p:cNvPr>
            <p:cNvSpPr/>
            <p:nvPr/>
          </p:nvSpPr>
          <p:spPr>
            <a:xfrm>
              <a:off x="-2754515" y="-209675"/>
              <a:ext cx="2421465" cy="6858000"/>
            </a:xfrm>
            <a:prstGeom prst="rect">
              <a:avLst/>
            </a:prstGeom>
            <a:solidFill>
              <a:srgbClr val="F5F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8DD075CA-C87D-152A-AF3F-D1440B88BDE1}"/>
                </a:ext>
              </a:extLst>
            </p:cNvPr>
            <p:cNvSpPr txBox="1"/>
            <p:nvPr/>
          </p:nvSpPr>
          <p:spPr>
            <a:xfrm>
              <a:off x="-2698518" y="2232074"/>
              <a:ext cx="2424336" cy="3170099"/>
            </a:xfrm>
            <a:prstGeom prst="rect">
              <a:avLst/>
            </a:prstGeom>
            <a:noFill/>
          </p:spPr>
          <p:txBody>
            <a:bodyPr wrap="square" rtlCol="0">
              <a:spAutoFit/>
            </a:bodyPr>
            <a:lstStyle/>
            <a:p>
              <a:pPr algn="ctr"/>
              <a:r>
                <a:rPr lang="en-US" sz="4000">
                  <a:solidFill>
                    <a:srgbClr val="34C1E8"/>
                  </a:solidFill>
                  <a:latin typeface="iCiel Brandon Text Bold" panose="020B0803020203060203" pitchFamily="34" charset="0"/>
                </a:rPr>
                <a:t>PHÂN</a:t>
              </a:r>
            </a:p>
            <a:p>
              <a:pPr algn="ctr"/>
              <a:r>
                <a:rPr lang="en-US" sz="4000">
                  <a:solidFill>
                    <a:srgbClr val="34C1E8"/>
                  </a:solidFill>
                  <a:latin typeface="iCiel Brandon Text Bold" panose="020B0803020203060203" pitchFamily="34" charset="0"/>
                </a:rPr>
                <a:t>TÍCH</a:t>
              </a:r>
            </a:p>
            <a:p>
              <a:pPr algn="ctr"/>
              <a:r>
                <a:rPr lang="en-US" sz="4000">
                  <a:solidFill>
                    <a:srgbClr val="34C1E8"/>
                  </a:solidFill>
                  <a:latin typeface="iCiel Brandon Text Bold" panose="020B0803020203060203" pitchFamily="34" charset="0"/>
                </a:rPr>
                <a:t>VÀ</a:t>
              </a:r>
            </a:p>
            <a:p>
              <a:pPr algn="ctr"/>
              <a:r>
                <a:rPr lang="en-US" sz="4000">
                  <a:solidFill>
                    <a:srgbClr val="34C1E8"/>
                  </a:solidFill>
                  <a:latin typeface="iCiel Brandon Text Bold" panose="020B0803020203060203" pitchFamily="34" charset="0"/>
                </a:rPr>
                <a:t>THIẾT</a:t>
              </a:r>
            </a:p>
            <a:p>
              <a:pPr algn="ctr"/>
              <a:r>
                <a:rPr lang="en-US" sz="4000">
                  <a:solidFill>
                    <a:srgbClr val="34C1E8"/>
                  </a:solidFill>
                  <a:latin typeface="iCiel Brandon Text Bold" panose="020B0803020203060203" pitchFamily="34" charset="0"/>
                </a:rPr>
                <a:t>KẾ</a:t>
              </a:r>
            </a:p>
          </p:txBody>
        </p:sp>
        <p:pic>
          <p:nvPicPr>
            <p:cNvPr id="19" name="Picture 8" descr="Transparency ">
              <a:extLst>
                <a:ext uri="{FF2B5EF4-FFF2-40B4-BE49-F238E27FC236}">
                  <a16:creationId xmlns:a16="http://schemas.microsoft.com/office/drawing/2014/main" id="{FCE54B5A-1A1B-5BC3-8332-51FD7B072699}"/>
                </a:ext>
              </a:extLst>
            </p:cNvPr>
            <p:cNvPicPr>
              <a:picLocks noChangeAspect="1" noChangeArrowheads="1"/>
            </p:cNvPicPr>
            <p:nvPr/>
          </p:nvPicPr>
          <p:blipFill>
            <a:blip r:embed="rId6">
              <a:alphaModFix amt="7000"/>
              <a:extLst>
                <a:ext uri="{28A0092B-C50C-407E-A947-70E740481C1C}">
                  <a14:useLocalDpi xmlns:a14="http://schemas.microsoft.com/office/drawing/2010/main" val="0"/>
                </a:ext>
              </a:extLst>
            </a:blip>
            <a:srcRect/>
            <a:stretch>
              <a:fillRect/>
            </a:stretch>
          </p:blipFill>
          <p:spPr bwMode="auto">
            <a:xfrm>
              <a:off x="-2520226" y="2539642"/>
              <a:ext cx="2020134" cy="2020134"/>
            </a:xfrm>
            <a:prstGeom prst="rect">
              <a:avLst/>
            </a:prstGeom>
            <a:noFill/>
            <a:extLst>
              <a:ext uri="{909E8E84-426E-40DD-AFC4-6F175D3DCCD1}">
                <a14:hiddenFill xmlns:a14="http://schemas.microsoft.com/office/drawing/2010/main">
                  <a:solidFill>
                    <a:srgbClr val="FFFFFF"/>
                  </a:solidFill>
                </a14:hiddenFill>
              </a:ext>
            </a:extLst>
          </p:spPr>
        </p:pic>
        <p:sp>
          <p:nvSpPr>
            <p:cNvPr id="30" name="TextBox 29">
              <a:extLst>
                <a:ext uri="{FF2B5EF4-FFF2-40B4-BE49-F238E27FC236}">
                  <a16:creationId xmlns:a16="http://schemas.microsoft.com/office/drawing/2014/main" id="{FA9CFABB-086F-9328-9596-E370DF3F0DEF}"/>
                </a:ext>
              </a:extLst>
            </p:cNvPr>
            <p:cNvSpPr txBox="1"/>
            <p:nvPr/>
          </p:nvSpPr>
          <p:spPr>
            <a:xfrm>
              <a:off x="-1881880" y="984494"/>
              <a:ext cx="896321" cy="1323439"/>
            </a:xfrm>
            <a:prstGeom prst="rect">
              <a:avLst/>
            </a:prstGeom>
            <a:noFill/>
          </p:spPr>
          <p:txBody>
            <a:bodyPr wrap="square" rtlCol="0">
              <a:spAutoFit/>
            </a:bodyPr>
            <a:lstStyle/>
            <a:p>
              <a:r>
                <a:rPr lang="en-US" sz="8000">
                  <a:solidFill>
                    <a:srgbClr val="34C1E8"/>
                  </a:solidFill>
                  <a:latin typeface="iCiel Brandon Text Bold" panose="020B0803020203060203" pitchFamily="34" charset="0"/>
                </a:rPr>
                <a:t>3</a:t>
              </a:r>
            </a:p>
          </p:txBody>
        </p:sp>
      </p:grpSp>
    </p:spTree>
    <p:extLst>
      <p:ext uri="{BB962C8B-B14F-4D97-AF65-F5344CB8AC3E}">
        <p14:creationId xmlns:p14="http://schemas.microsoft.com/office/powerpoint/2010/main" val="220528036"/>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Group 31">
            <a:extLst>
              <a:ext uri="{FF2B5EF4-FFF2-40B4-BE49-F238E27FC236}">
                <a16:creationId xmlns:a16="http://schemas.microsoft.com/office/drawing/2014/main" id="{C2ED9A7E-9D69-66FF-FDCD-FAAB431F329C}"/>
              </a:ext>
            </a:extLst>
          </p:cNvPr>
          <p:cNvGrpSpPr/>
          <p:nvPr/>
        </p:nvGrpSpPr>
        <p:grpSpPr>
          <a:xfrm>
            <a:off x="2385471" y="0"/>
            <a:ext cx="2440527" cy="6858000"/>
            <a:chOff x="2385471" y="0"/>
            <a:chExt cx="2440527" cy="6858000"/>
          </a:xfrm>
        </p:grpSpPr>
        <p:sp>
          <p:nvSpPr>
            <p:cNvPr id="7" name="Rectangle 6">
              <a:extLst>
                <a:ext uri="{FF2B5EF4-FFF2-40B4-BE49-F238E27FC236}">
                  <a16:creationId xmlns:a16="http://schemas.microsoft.com/office/drawing/2014/main" id="{83CA7BE3-DF7A-C1CD-9412-669CFCBE3829}"/>
                </a:ext>
              </a:extLst>
            </p:cNvPr>
            <p:cNvSpPr/>
            <p:nvPr/>
          </p:nvSpPr>
          <p:spPr>
            <a:xfrm>
              <a:off x="2404533" y="0"/>
              <a:ext cx="2421465" cy="6858000"/>
            </a:xfrm>
            <a:prstGeom prst="rect">
              <a:avLst/>
            </a:prstGeom>
            <a:solidFill>
              <a:srgbClr val="9FE2F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A4DCAD42-B39F-77A0-D7BC-802CED5FEB60}"/>
                </a:ext>
              </a:extLst>
            </p:cNvPr>
            <p:cNvSpPr txBox="1"/>
            <p:nvPr/>
          </p:nvSpPr>
          <p:spPr>
            <a:xfrm>
              <a:off x="3287568" y="1194433"/>
              <a:ext cx="896321" cy="1323439"/>
            </a:xfrm>
            <a:prstGeom prst="rect">
              <a:avLst/>
            </a:prstGeom>
            <a:noFill/>
          </p:spPr>
          <p:txBody>
            <a:bodyPr wrap="square" rtlCol="0">
              <a:spAutoFit/>
            </a:bodyPr>
            <a:lstStyle/>
            <a:p>
              <a:r>
                <a:rPr lang="en-US" sz="8000">
                  <a:solidFill>
                    <a:schemeClr val="bg1"/>
                  </a:solidFill>
                  <a:latin typeface="iCiel Brandon Text Bold" panose="020B0803020203060203" pitchFamily="34" charset="0"/>
                </a:rPr>
                <a:t>2</a:t>
              </a:r>
            </a:p>
          </p:txBody>
        </p:sp>
        <p:sp>
          <p:nvSpPr>
            <p:cNvPr id="21" name="TextBox 20">
              <a:extLst>
                <a:ext uri="{FF2B5EF4-FFF2-40B4-BE49-F238E27FC236}">
                  <a16:creationId xmlns:a16="http://schemas.microsoft.com/office/drawing/2014/main" id="{A4236104-0B0C-EF9A-A8D4-61029D7143CF}"/>
                </a:ext>
              </a:extLst>
            </p:cNvPr>
            <p:cNvSpPr txBox="1"/>
            <p:nvPr/>
          </p:nvSpPr>
          <p:spPr>
            <a:xfrm>
              <a:off x="2385471" y="2441749"/>
              <a:ext cx="2424336" cy="1938992"/>
            </a:xfrm>
            <a:prstGeom prst="rect">
              <a:avLst/>
            </a:prstGeom>
            <a:noFill/>
          </p:spPr>
          <p:txBody>
            <a:bodyPr wrap="square" rtlCol="0">
              <a:spAutoFit/>
            </a:bodyPr>
            <a:lstStyle/>
            <a:p>
              <a:pPr algn="ctr"/>
              <a:r>
                <a:rPr lang="en-US" sz="4000">
                  <a:solidFill>
                    <a:schemeClr val="bg1"/>
                  </a:solidFill>
                  <a:latin typeface="iCiel Brandon Text Bold" panose="020B0803020203060203" pitchFamily="34" charset="0"/>
                </a:rPr>
                <a:t>CƠ SỞ</a:t>
              </a:r>
            </a:p>
            <a:p>
              <a:pPr algn="ctr"/>
              <a:r>
                <a:rPr lang="en-US" sz="4000">
                  <a:solidFill>
                    <a:schemeClr val="bg1"/>
                  </a:solidFill>
                  <a:latin typeface="iCiel Brandon Text Bold" panose="020B0803020203060203" pitchFamily="34" charset="0"/>
                </a:rPr>
                <a:t>LÝ THUYẾT</a:t>
              </a:r>
            </a:p>
          </p:txBody>
        </p:sp>
        <p:pic>
          <p:nvPicPr>
            <p:cNvPr id="2050" name="Picture 2" descr="Html ">
              <a:extLst>
                <a:ext uri="{FF2B5EF4-FFF2-40B4-BE49-F238E27FC236}">
                  <a16:creationId xmlns:a16="http://schemas.microsoft.com/office/drawing/2014/main" id="{F8C7076A-7E7B-8234-A29C-1E0EB0DC3604}"/>
                </a:ext>
              </a:extLst>
            </p:cNvPr>
            <p:cNvPicPr>
              <a:picLocks noChangeAspect="1" noChangeArrowheads="1"/>
            </p:cNvPicPr>
            <p:nvPr/>
          </p:nvPicPr>
          <p:blipFill>
            <a:blip r:embed="rId3">
              <a:alphaModFix amt="12000"/>
              <a:duotone>
                <a:schemeClr val="accent5">
                  <a:shade val="45000"/>
                  <a:satMod val="135000"/>
                </a:schemeClr>
                <a:prstClr val="white"/>
              </a:duotone>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rot="1140359">
              <a:off x="3685477" y="5800151"/>
              <a:ext cx="781749" cy="781749"/>
            </a:xfrm>
            <a:prstGeom prst="rect">
              <a:avLst/>
            </a:prstGeom>
            <a:noFill/>
          </p:spPr>
        </p:pic>
        <p:pic>
          <p:nvPicPr>
            <p:cNvPr id="2052" name="Picture 4" descr="Css 3 ">
              <a:extLst>
                <a:ext uri="{FF2B5EF4-FFF2-40B4-BE49-F238E27FC236}">
                  <a16:creationId xmlns:a16="http://schemas.microsoft.com/office/drawing/2014/main" id="{BA72EED0-3E72-0DE4-5FFC-A69112A9049E}"/>
                </a:ext>
              </a:extLst>
            </p:cNvPr>
            <p:cNvPicPr>
              <a:picLocks noChangeAspect="1" noChangeArrowheads="1"/>
            </p:cNvPicPr>
            <p:nvPr/>
          </p:nvPicPr>
          <p:blipFill>
            <a:blip r:embed="rId5">
              <a:alphaModFix amt="23000"/>
              <a:extLst>
                <a:ext uri="{28A0092B-C50C-407E-A947-70E740481C1C}">
                  <a14:useLocalDpi xmlns:a14="http://schemas.microsoft.com/office/drawing/2010/main" val="0"/>
                </a:ext>
              </a:extLst>
            </a:blip>
            <a:srcRect/>
            <a:stretch>
              <a:fillRect/>
            </a:stretch>
          </p:blipFill>
          <p:spPr bwMode="auto">
            <a:xfrm rot="20700000">
              <a:off x="2766613" y="4684369"/>
              <a:ext cx="641264" cy="64126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3" name="Group 32">
            <a:extLst>
              <a:ext uri="{FF2B5EF4-FFF2-40B4-BE49-F238E27FC236}">
                <a16:creationId xmlns:a16="http://schemas.microsoft.com/office/drawing/2014/main" id="{6E861B6F-4D16-10E0-ED54-F7FC7AC45A00}"/>
              </a:ext>
            </a:extLst>
          </p:cNvPr>
          <p:cNvGrpSpPr/>
          <p:nvPr/>
        </p:nvGrpSpPr>
        <p:grpSpPr>
          <a:xfrm>
            <a:off x="4825998" y="0"/>
            <a:ext cx="2480333" cy="6858000"/>
            <a:chOff x="4825998" y="0"/>
            <a:chExt cx="2480333" cy="6858000"/>
          </a:xfrm>
        </p:grpSpPr>
        <p:sp>
          <p:nvSpPr>
            <p:cNvPr id="8" name="Rectangle 7">
              <a:extLst>
                <a:ext uri="{FF2B5EF4-FFF2-40B4-BE49-F238E27FC236}">
                  <a16:creationId xmlns:a16="http://schemas.microsoft.com/office/drawing/2014/main" id="{4156961F-1523-8CDD-60BE-C3651D71357B}"/>
                </a:ext>
              </a:extLst>
            </p:cNvPr>
            <p:cNvSpPr/>
            <p:nvPr/>
          </p:nvSpPr>
          <p:spPr>
            <a:xfrm>
              <a:off x="4825998" y="0"/>
              <a:ext cx="2421465" cy="6858000"/>
            </a:xfrm>
            <a:prstGeom prst="rect">
              <a:avLst/>
            </a:prstGeom>
            <a:solidFill>
              <a:srgbClr val="F5F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EB024C01-A335-3387-CF90-9847D8407AA0}"/>
                </a:ext>
              </a:extLst>
            </p:cNvPr>
            <p:cNvSpPr txBox="1"/>
            <p:nvPr/>
          </p:nvSpPr>
          <p:spPr>
            <a:xfrm>
              <a:off x="4881995" y="2441749"/>
              <a:ext cx="2424336" cy="3170099"/>
            </a:xfrm>
            <a:prstGeom prst="rect">
              <a:avLst/>
            </a:prstGeom>
            <a:noFill/>
          </p:spPr>
          <p:txBody>
            <a:bodyPr wrap="square" rtlCol="0">
              <a:spAutoFit/>
            </a:bodyPr>
            <a:lstStyle/>
            <a:p>
              <a:pPr algn="ctr"/>
              <a:r>
                <a:rPr lang="en-US" sz="4000">
                  <a:solidFill>
                    <a:srgbClr val="34C1E8"/>
                  </a:solidFill>
                  <a:latin typeface="iCiel Brandon Text Bold" panose="020B0803020203060203" pitchFamily="34" charset="0"/>
                </a:rPr>
                <a:t>PHÂN</a:t>
              </a:r>
            </a:p>
            <a:p>
              <a:pPr algn="ctr"/>
              <a:r>
                <a:rPr lang="en-US" sz="4000">
                  <a:solidFill>
                    <a:srgbClr val="34C1E8"/>
                  </a:solidFill>
                  <a:latin typeface="iCiel Brandon Text Bold" panose="020B0803020203060203" pitchFamily="34" charset="0"/>
                </a:rPr>
                <a:t>TÍCH</a:t>
              </a:r>
            </a:p>
            <a:p>
              <a:pPr algn="ctr"/>
              <a:r>
                <a:rPr lang="en-US" sz="4000">
                  <a:solidFill>
                    <a:srgbClr val="34C1E8"/>
                  </a:solidFill>
                  <a:latin typeface="iCiel Brandon Text Bold" panose="020B0803020203060203" pitchFamily="34" charset="0"/>
                </a:rPr>
                <a:t>VÀ</a:t>
              </a:r>
            </a:p>
            <a:p>
              <a:pPr algn="ctr"/>
              <a:r>
                <a:rPr lang="en-US" sz="4000">
                  <a:solidFill>
                    <a:srgbClr val="34C1E8"/>
                  </a:solidFill>
                  <a:latin typeface="iCiel Brandon Text Bold" panose="020B0803020203060203" pitchFamily="34" charset="0"/>
                </a:rPr>
                <a:t>THIẾT</a:t>
              </a:r>
            </a:p>
            <a:p>
              <a:pPr algn="ctr"/>
              <a:r>
                <a:rPr lang="en-US" sz="4000">
                  <a:solidFill>
                    <a:srgbClr val="34C1E8"/>
                  </a:solidFill>
                  <a:latin typeface="iCiel Brandon Text Bold" panose="020B0803020203060203" pitchFamily="34" charset="0"/>
                </a:rPr>
                <a:t>KẾ</a:t>
              </a:r>
            </a:p>
          </p:txBody>
        </p:sp>
        <p:pic>
          <p:nvPicPr>
            <p:cNvPr id="2056" name="Picture 8" descr="Transparency ">
              <a:extLst>
                <a:ext uri="{FF2B5EF4-FFF2-40B4-BE49-F238E27FC236}">
                  <a16:creationId xmlns:a16="http://schemas.microsoft.com/office/drawing/2014/main" id="{1449DC27-0C09-5C7E-6B63-0660DD4EBEBE}"/>
                </a:ext>
              </a:extLst>
            </p:cNvPr>
            <p:cNvPicPr>
              <a:picLocks noChangeAspect="1" noChangeArrowheads="1"/>
            </p:cNvPicPr>
            <p:nvPr/>
          </p:nvPicPr>
          <p:blipFill>
            <a:blip r:embed="rId6">
              <a:alphaModFix amt="7000"/>
              <a:extLst>
                <a:ext uri="{28A0092B-C50C-407E-A947-70E740481C1C}">
                  <a14:useLocalDpi xmlns:a14="http://schemas.microsoft.com/office/drawing/2010/main" val="0"/>
                </a:ext>
              </a:extLst>
            </a:blip>
            <a:srcRect/>
            <a:stretch>
              <a:fillRect/>
            </a:stretch>
          </p:blipFill>
          <p:spPr bwMode="auto">
            <a:xfrm>
              <a:off x="5060287" y="2749317"/>
              <a:ext cx="2020134" cy="2020134"/>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15FCF630-F926-DC23-E7E0-0AB92D06DF85}"/>
                </a:ext>
              </a:extLst>
            </p:cNvPr>
            <p:cNvSpPr txBox="1"/>
            <p:nvPr/>
          </p:nvSpPr>
          <p:spPr>
            <a:xfrm>
              <a:off x="5698633" y="1194169"/>
              <a:ext cx="896321" cy="1323439"/>
            </a:xfrm>
            <a:prstGeom prst="rect">
              <a:avLst/>
            </a:prstGeom>
            <a:noFill/>
          </p:spPr>
          <p:txBody>
            <a:bodyPr wrap="square" rtlCol="0">
              <a:spAutoFit/>
            </a:bodyPr>
            <a:lstStyle/>
            <a:p>
              <a:r>
                <a:rPr lang="en-US" sz="8000">
                  <a:solidFill>
                    <a:srgbClr val="34C1E8"/>
                  </a:solidFill>
                  <a:latin typeface="iCiel Brandon Text Bold" panose="020B0803020203060203" pitchFamily="34" charset="0"/>
                </a:rPr>
                <a:t>3</a:t>
              </a:r>
            </a:p>
          </p:txBody>
        </p:sp>
      </p:grpSp>
      <p:grpSp>
        <p:nvGrpSpPr>
          <p:cNvPr id="35" name="Group 34">
            <a:extLst>
              <a:ext uri="{FF2B5EF4-FFF2-40B4-BE49-F238E27FC236}">
                <a16:creationId xmlns:a16="http://schemas.microsoft.com/office/drawing/2014/main" id="{39A451FE-AA57-D507-0DCE-0FBEAA598A09}"/>
              </a:ext>
            </a:extLst>
          </p:cNvPr>
          <p:cNvGrpSpPr/>
          <p:nvPr/>
        </p:nvGrpSpPr>
        <p:grpSpPr>
          <a:xfrm>
            <a:off x="9668928" y="0"/>
            <a:ext cx="2523072" cy="6858000"/>
            <a:chOff x="9668928" y="0"/>
            <a:chExt cx="2523072" cy="6858000"/>
          </a:xfrm>
        </p:grpSpPr>
        <p:sp>
          <p:nvSpPr>
            <p:cNvPr id="10" name="Rectangle 9">
              <a:extLst>
                <a:ext uri="{FF2B5EF4-FFF2-40B4-BE49-F238E27FC236}">
                  <a16:creationId xmlns:a16="http://schemas.microsoft.com/office/drawing/2014/main" id="{510E728E-314F-5E85-DBE4-610AE6932E9F}"/>
                </a:ext>
              </a:extLst>
            </p:cNvPr>
            <p:cNvSpPr/>
            <p:nvPr/>
          </p:nvSpPr>
          <p:spPr>
            <a:xfrm>
              <a:off x="9668928" y="0"/>
              <a:ext cx="2523072" cy="6858000"/>
            </a:xfrm>
            <a:prstGeom prst="rect">
              <a:avLst/>
            </a:prstGeom>
            <a:solidFill>
              <a:srgbClr val="F5F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5FCFF"/>
                </a:solidFill>
              </a:endParaRPr>
            </a:p>
          </p:txBody>
        </p:sp>
        <p:pic>
          <p:nvPicPr>
            <p:cNvPr id="2064" name="Picture 16" descr="Exam ">
              <a:extLst>
                <a:ext uri="{FF2B5EF4-FFF2-40B4-BE49-F238E27FC236}">
                  <a16:creationId xmlns:a16="http://schemas.microsoft.com/office/drawing/2014/main" id="{D062308C-BFFB-FA86-2E04-007A0868A7CD}"/>
                </a:ext>
              </a:extLst>
            </p:cNvPr>
            <p:cNvPicPr>
              <a:picLocks noChangeAspect="1" noChangeArrowheads="1"/>
            </p:cNvPicPr>
            <p:nvPr/>
          </p:nvPicPr>
          <p:blipFill>
            <a:blip r:embed="rId7">
              <a:duotone>
                <a:schemeClr val="accent5">
                  <a:shade val="45000"/>
                  <a:satMod val="135000"/>
                </a:schemeClr>
                <a:prstClr val="white"/>
              </a:duotone>
              <a:alphaModFix amt="20000"/>
              <a:extLst>
                <a:ext uri="{28A0092B-C50C-407E-A947-70E740481C1C}">
                  <a14:useLocalDpi xmlns:a14="http://schemas.microsoft.com/office/drawing/2010/main" val="0"/>
                </a:ext>
              </a:extLst>
            </a:blip>
            <a:srcRect/>
            <a:stretch>
              <a:fillRect/>
            </a:stretch>
          </p:blipFill>
          <p:spPr bwMode="auto">
            <a:xfrm>
              <a:off x="10171460" y="4557748"/>
              <a:ext cx="1645445" cy="1645445"/>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F4FD026D-C030-6D4D-012B-803FFF30A3EE}"/>
                </a:ext>
              </a:extLst>
            </p:cNvPr>
            <p:cNvSpPr txBox="1"/>
            <p:nvPr/>
          </p:nvSpPr>
          <p:spPr>
            <a:xfrm>
              <a:off x="9869832" y="2517607"/>
              <a:ext cx="2248702" cy="1938992"/>
            </a:xfrm>
            <a:prstGeom prst="rect">
              <a:avLst/>
            </a:prstGeom>
            <a:noFill/>
          </p:spPr>
          <p:txBody>
            <a:bodyPr wrap="square" rtlCol="0">
              <a:spAutoFit/>
            </a:bodyPr>
            <a:lstStyle/>
            <a:p>
              <a:pPr algn="ctr"/>
              <a:r>
                <a:rPr lang="en-US" sz="6000">
                  <a:solidFill>
                    <a:srgbClr val="34C1E8"/>
                  </a:solidFill>
                  <a:latin typeface="iCiel Brandon Text Bold" panose="020B0803020203060203" pitchFamily="34" charset="0"/>
                </a:rPr>
                <a:t>KẾT LUẬN</a:t>
              </a:r>
            </a:p>
          </p:txBody>
        </p:sp>
        <p:sp>
          <p:nvSpPr>
            <p:cNvPr id="26" name="TextBox 25">
              <a:extLst>
                <a:ext uri="{FF2B5EF4-FFF2-40B4-BE49-F238E27FC236}">
                  <a16:creationId xmlns:a16="http://schemas.microsoft.com/office/drawing/2014/main" id="{DA85CB85-709A-6731-C493-36970D84E8C3}"/>
                </a:ext>
              </a:extLst>
            </p:cNvPr>
            <p:cNvSpPr txBox="1"/>
            <p:nvPr/>
          </p:nvSpPr>
          <p:spPr>
            <a:xfrm>
              <a:off x="10588067" y="1194168"/>
              <a:ext cx="812232" cy="1323439"/>
            </a:xfrm>
            <a:prstGeom prst="rect">
              <a:avLst/>
            </a:prstGeom>
            <a:noFill/>
          </p:spPr>
          <p:txBody>
            <a:bodyPr wrap="square" rtlCol="0">
              <a:spAutoFit/>
            </a:bodyPr>
            <a:lstStyle/>
            <a:p>
              <a:r>
                <a:rPr lang="en-US" sz="8000">
                  <a:solidFill>
                    <a:srgbClr val="34C1E8"/>
                  </a:solidFill>
                  <a:latin typeface="iCiel Brandon Text Bold" panose="020B0803020203060203" pitchFamily="34" charset="0"/>
                </a:rPr>
                <a:t>5</a:t>
              </a:r>
            </a:p>
          </p:txBody>
        </p:sp>
      </p:grpSp>
      <p:sp>
        <p:nvSpPr>
          <p:cNvPr id="4" name="Rectangle 3">
            <a:extLst>
              <a:ext uri="{FF2B5EF4-FFF2-40B4-BE49-F238E27FC236}">
                <a16:creationId xmlns:a16="http://schemas.microsoft.com/office/drawing/2014/main" id="{72E33767-6CA4-EC7B-CC6E-3EE1DEE2B377}"/>
              </a:ext>
            </a:extLst>
          </p:cNvPr>
          <p:cNvSpPr/>
          <p:nvPr/>
        </p:nvSpPr>
        <p:spPr>
          <a:xfrm>
            <a:off x="-26627" y="0"/>
            <a:ext cx="12218627" cy="6858000"/>
          </a:xfrm>
          <a:prstGeom prst="rect">
            <a:avLst/>
          </a:prstGeom>
          <a:solidFill>
            <a:srgbClr val="F5F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2F3E9C4C-3E46-A4A1-80D8-8910B3222AAA}"/>
              </a:ext>
            </a:extLst>
          </p:cNvPr>
          <p:cNvSpPr txBox="1"/>
          <p:nvPr/>
        </p:nvSpPr>
        <p:spPr>
          <a:xfrm>
            <a:off x="886354" y="1207236"/>
            <a:ext cx="896321" cy="1323439"/>
          </a:xfrm>
          <a:prstGeom prst="rect">
            <a:avLst/>
          </a:prstGeom>
          <a:noFill/>
        </p:spPr>
        <p:txBody>
          <a:bodyPr wrap="square" rtlCol="0">
            <a:spAutoFit/>
          </a:bodyPr>
          <a:lstStyle/>
          <a:p>
            <a:r>
              <a:rPr lang="en-US" sz="8000">
                <a:solidFill>
                  <a:srgbClr val="34C1E8"/>
                </a:solidFill>
                <a:latin typeface="iCiel Brandon Text Bold" panose="020B0803020203060203" pitchFamily="34" charset="0"/>
              </a:rPr>
              <a:t>1</a:t>
            </a:r>
          </a:p>
        </p:txBody>
      </p:sp>
      <p:sp>
        <p:nvSpPr>
          <p:cNvPr id="13" name="Rectangle: Rounded Corners 12">
            <a:extLst>
              <a:ext uri="{FF2B5EF4-FFF2-40B4-BE49-F238E27FC236}">
                <a16:creationId xmlns:a16="http://schemas.microsoft.com/office/drawing/2014/main" id="{D3A3135A-0600-2CA6-F2D1-EE2F7FA427CE}"/>
              </a:ext>
            </a:extLst>
          </p:cNvPr>
          <p:cNvSpPr/>
          <p:nvPr/>
        </p:nvSpPr>
        <p:spPr>
          <a:xfrm>
            <a:off x="1900819" y="824837"/>
            <a:ext cx="9780120" cy="5863050"/>
          </a:xfrm>
          <a:prstGeom prst="roundRect">
            <a:avLst>
              <a:gd name="adj" fmla="val 4206"/>
            </a:avLst>
          </a:prstGeom>
          <a:solidFill>
            <a:schemeClr val="bg1"/>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t"/>
          <a:lstStyle/>
          <a:p>
            <a:pPr indent="429895" algn="just">
              <a:lnSpc>
                <a:spcPct val="120000"/>
              </a:lnSpc>
              <a:spcBef>
                <a:spcPts val="600"/>
              </a:spcBef>
            </a:pPr>
            <a:r>
              <a:rPr lang="es-ES" sz="2800" b="1">
                <a:solidFill>
                  <a:srgbClr val="34C1E8"/>
                </a:solidFill>
                <a:effectLst/>
                <a:latin typeface="iCiel Brandon Text Bold" panose="020B0803020203060203" pitchFamily="34" charset="0"/>
                <a:ea typeface="Times New Roman" panose="02020603050405020304" pitchFamily="18" charset="0"/>
              </a:rPr>
              <a:t>Màn 3: </a:t>
            </a:r>
            <a:r>
              <a:rPr lang="es-ES" sz="2800">
                <a:solidFill>
                  <a:srgbClr val="002060"/>
                </a:solidFill>
                <a:effectLst/>
                <a:latin typeface="iCiel Brandon Text Bold" panose="020B0803020203060203" pitchFamily="34" charset="0"/>
                <a:ea typeface="Times New Roman" panose="02020603050405020304" pitchFamily="18" charset="0"/>
              </a:rPr>
              <a:t>Đây là màn cuối của người chơi.Người chơi sẽ vào không gian rất lớn như mê cung và các con đường rất hẹp dễ rơi xuống tuy vậy người chơi sẽ được đưa về địa diểm cụ thể.Trong màn này có hai đối thủ không có bẩy tuy nhiên có một vài trái cây không thể thu thập và khi người chơi chạm vào thì lập tức sẽ bị thua cuộc vậy nên cần quan sát kỹ trái cây đó.Nhiệm vụ vẫn như các màn trước.và số lượng cần thu thập lên đến 21.Tuy độ khó cao nhưng người sẽ được tăng tốc dộ di chuyển đồng nghĩa người chơi phải di chuyển khéo léo.</a:t>
            </a:r>
            <a:endParaRPr lang="en-US" sz="2800">
              <a:solidFill>
                <a:srgbClr val="002060"/>
              </a:solidFill>
              <a:effectLst/>
              <a:latin typeface="iCiel Brandon Text Bold" panose="020B0803020203060203" pitchFamily="34" charset="0"/>
              <a:ea typeface="Times New Roman" panose="02020603050405020304" pitchFamily="18" charset="0"/>
            </a:endParaRPr>
          </a:p>
        </p:txBody>
      </p:sp>
      <p:sp>
        <p:nvSpPr>
          <p:cNvPr id="6" name="Rectangle: Rounded Corners 5">
            <a:extLst>
              <a:ext uri="{FF2B5EF4-FFF2-40B4-BE49-F238E27FC236}">
                <a16:creationId xmlns:a16="http://schemas.microsoft.com/office/drawing/2014/main" id="{D3942F6F-772B-8003-A41C-E35653DFB920}"/>
              </a:ext>
            </a:extLst>
          </p:cNvPr>
          <p:cNvSpPr/>
          <p:nvPr/>
        </p:nvSpPr>
        <p:spPr>
          <a:xfrm>
            <a:off x="1856413" y="13001"/>
            <a:ext cx="10178761" cy="811835"/>
          </a:xfrm>
          <a:prstGeom prst="roundRect">
            <a:avLst>
              <a:gd name="adj" fmla="val 30160"/>
            </a:avLst>
          </a:prstGeom>
          <a:solidFill>
            <a:schemeClr val="bg1"/>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a:solidFill>
                  <a:sysClr val="windowText" lastClr="000000"/>
                </a:solidFill>
                <a:latin typeface="iCiel Brandon Text Bold" panose="020B0803020203060203" pitchFamily="34" charset="0"/>
              </a:rPr>
              <a:t>Thiết kế, cài đặt môi trường</a:t>
            </a:r>
          </a:p>
        </p:txBody>
      </p:sp>
      <p:grpSp>
        <p:nvGrpSpPr>
          <p:cNvPr id="2" name="Group 1">
            <a:extLst>
              <a:ext uri="{FF2B5EF4-FFF2-40B4-BE49-F238E27FC236}">
                <a16:creationId xmlns:a16="http://schemas.microsoft.com/office/drawing/2014/main" id="{812CF3C9-C93A-AB34-FD45-F18837B7A661}"/>
              </a:ext>
            </a:extLst>
          </p:cNvPr>
          <p:cNvGrpSpPr/>
          <p:nvPr/>
        </p:nvGrpSpPr>
        <p:grpSpPr>
          <a:xfrm>
            <a:off x="-144771" y="0"/>
            <a:ext cx="2049835" cy="6858000"/>
            <a:chOff x="-2754515" y="-209675"/>
            <a:chExt cx="2480333" cy="6858000"/>
          </a:xfrm>
        </p:grpSpPr>
        <p:sp>
          <p:nvSpPr>
            <p:cNvPr id="15" name="Rectangle 14">
              <a:extLst>
                <a:ext uri="{FF2B5EF4-FFF2-40B4-BE49-F238E27FC236}">
                  <a16:creationId xmlns:a16="http://schemas.microsoft.com/office/drawing/2014/main" id="{CAAE43FF-9C10-849E-436A-CD6791E868F3}"/>
                </a:ext>
              </a:extLst>
            </p:cNvPr>
            <p:cNvSpPr/>
            <p:nvPr/>
          </p:nvSpPr>
          <p:spPr>
            <a:xfrm>
              <a:off x="-2754515" y="-209675"/>
              <a:ext cx="2421465" cy="6858000"/>
            </a:xfrm>
            <a:prstGeom prst="rect">
              <a:avLst/>
            </a:prstGeom>
            <a:solidFill>
              <a:srgbClr val="F5F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8DD075CA-C87D-152A-AF3F-D1440B88BDE1}"/>
                </a:ext>
              </a:extLst>
            </p:cNvPr>
            <p:cNvSpPr txBox="1"/>
            <p:nvPr/>
          </p:nvSpPr>
          <p:spPr>
            <a:xfrm>
              <a:off x="-2698518" y="2232074"/>
              <a:ext cx="2424336" cy="3170099"/>
            </a:xfrm>
            <a:prstGeom prst="rect">
              <a:avLst/>
            </a:prstGeom>
            <a:noFill/>
          </p:spPr>
          <p:txBody>
            <a:bodyPr wrap="square" rtlCol="0">
              <a:spAutoFit/>
            </a:bodyPr>
            <a:lstStyle/>
            <a:p>
              <a:pPr algn="ctr"/>
              <a:r>
                <a:rPr lang="en-US" sz="4000">
                  <a:solidFill>
                    <a:srgbClr val="34C1E8"/>
                  </a:solidFill>
                  <a:latin typeface="iCiel Brandon Text Bold" panose="020B0803020203060203" pitchFamily="34" charset="0"/>
                </a:rPr>
                <a:t>PHÂN</a:t>
              </a:r>
            </a:p>
            <a:p>
              <a:pPr algn="ctr"/>
              <a:r>
                <a:rPr lang="en-US" sz="4000">
                  <a:solidFill>
                    <a:srgbClr val="34C1E8"/>
                  </a:solidFill>
                  <a:latin typeface="iCiel Brandon Text Bold" panose="020B0803020203060203" pitchFamily="34" charset="0"/>
                </a:rPr>
                <a:t>TÍCH</a:t>
              </a:r>
            </a:p>
            <a:p>
              <a:pPr algn="ctr"/>
              <a:r>
                <a:rPr lang="en-US" sz="4000">
                  <a:solidFill>
                    <a:srgbClr val="34C1E8"/>
                  </a:solidFill>
                  <a:latin typeface="iCiel Brandon Text Bold" panose="020B0803020203060203" pitchFamily="34" charset="0"/>
                </a:rPr>
                <a:t>VÀ</a:t>
              </a:r>
            </a:p>
            <a:p>
              <a:pPr algn="ctr"/>
              <a:r>
                <a:rPr lang="en-US" sz="4000">
                  <a:solidFill>
                    <a:srgbClr val="34C1E8"/>
                  </a:solidFill>
                  <a:latin typeface="iCiel Brandon Text Bold" panose="020B0803020203060203" pitchFamily="34" charset="0"/>
                </a:rPr>
                <a:t>THIẾT</a:t>
              </a:r>
            </a:p>
            <a:p>
              <a:pPr algn="ctr"/>
              <a:r>
                <a:rPr lang="en-US" sz="4000">
                  <a:solidFill>
                    <a:srgbClr val="34C1E8"/>
                  </a:solidFill>
                  <a:latin typeface="iCiel Brandon Text Bold" panose="020B0803020203060203" pitchFamily="34" charset="0"/>
                </a:rPr>
                <a:t>KẾ</a:t>
              </a:r>
            </a:p>
          </p:txBody>
        </p:sp>
        <p:pic>
          <p:nvPicPr>
            <p:cNvPr id="19" name="Picture 8" descr="Transparency ">
              <a:extLst>
                <a:ext uri="{FF2B5EF4-FFF2-40B4-BE49-F238E27FC236}">
                  <a16:creationId xmlns:a16="http://schemas.microsoft.com/office/drawing/2014/main" id="{FCE54B5A-1A1B-5BC3-8332-51FD7B072699}"/>
                </a:ext>
              </a:extLst>
            </p:cNvPr>
            <p:cNvPicPr>
              <a:picLocks noChangeAspect="1" noChangeArrowheads="1"/>
            </p:cNvPicPr>
            <p:nvPr/>
          </p:nvPicPr>
          <p:blipFill>
            <a:blip r:embed="rId6">
              <a:alphaModFix amt="7000"/>
              <a:extLst>
                <a:ext uri="{28A0092B-C50C-407E-A947-70E740481C1C}">
                  <a14:useLocalDpi xmlns:a14="http://schemas.microsoft.com/office/drawing/2010/main" val="0"/>
                </a:ext>
              </a:extLst>
            </a:blip>
            <a:srcRect/>
            <a:stretch>
              <a:fillRect/>
            </a:stretch>
          </p:blipFill>
          <p:spPr bwMode="auto">
            <a:xfrm>
              <a:off x="-2520226" y="2539642"/>
              <a:ext cx="2020134" cy="2020134"/>
            </a:xfrm>
            <a:prstGeom prst="rect">
              <a:avLst/>
            </a:prstGeom>
            <a:noFill/>
            <a:extLst>
              <a:ext uri="{909E8E84-426E-40DD-AFC4-6F175D3DCCD1}">
                <a14:hiddenFill xmlns:a14="http://schemas.microsoft.com/office/drawing/2010/main">
                  <a:solidFill>
                    <a:srgbClr val="FFFFFF"/>
                  </a:solidFill>
                </a14:hiddenFill>
              </a:ext>
            </a:extLst>
          </p:spPr>
        </p:pic>
        <p:sp>
          <p:nvSpPr>
            <p:cNvPr id="30" name="TextBox 29">
              <a:extLst>
                <a:ext uri="{FF2B5EF4-FFF2-40B4-BE49-F238E27FC236}">
                  <a16:creationId xmlns:a16="http://schemas.microsoft.com/office/drawing/2014/main" id="{FA9CFABB-086F-9328-9596-E370DF3F0DEF}"/>
                </a:ext>
              </a:extLst>
            </p:cNvPr>
            <p:cNvSpPr txBox="1"/>
            <p:nvPr/>
          </p:nvSpPr>
          <p:spPr>
            <a:xfrm>
              <a:off x="-1881880" y="984494"/>
              <a:ext cx="896321" cy="1323439"/>
            </a:xfrm>
            <a:prstGeom prst="rect">
              <a:avLst/>
            </a:prstGeom>
            <a:noFill/>
          </p:spPr>
          <p:txBody>
            <a:bodyPr wrap="square" rtlCol="0">
              <a:spAutoFit/>
            </a:bodyPr>
            <a:lstStyle/>
            <a:p>
              <a:r>
                <a:rPr lang="en-US" sz="8000">
                  <a:solidFill>
                    <a:srgbClr val="34C1E8"/>
                  </a:solidFill>
                  <a:latin typeface="iCiel Brandon Text Bold" panose="020B0803020203060203" pitchFamily="34" charset="0"/>
                </a:rPr>
                <a:t>3</a:t>
              </a:r>
            </a:p>
          </p:txBody>
        </p:sp>
      </p:grpSp>
    </p:spTree>
    <p:extLst>
      <p:ext uri="{BB962C8B-B14F-4D97-AF65-F5344CB8AC3E}">
        <p14:creationId xmlns:p14="http://schemas.microsoft.com/office/powerpoint/2010/main" val="4133884181"/>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Group 31">
            <a:extLst>
              <a:ext uri="{FF2B5EF4-FFF2-40B4-BE49-F238E27FC236}">
                <a16:creationId xmlns:a16="http://schemas.microsoft.com/office/drawing/2014/main" id="{C2ED9A7E-9D69-66FF-FDCD-FAAB431F329C}"/>
              </a:ext>
            </a:extLst>
          </p:cNvPr>
          <p:cNvGrpSpPr/>
          <p:nvPr/>
        </p:nvGrpSpPr>
        <p:grpSpPr>
          <a:xfrm>
            <a:off x="2385471" y="0"/>
            <a:ext cx="2440527" cy="6858000"/>
            <a:chOff x="2385471" y="0"/>
            <a:chExt cx="2440527" cy="6858000"/>
          </a:xfrm>
        </p:grpSpPr>
        <p:sp>
          <p:nvSpPr>
            <p:cNvPr id="7" name="Rectangle 6">
              <a:extLst>
                <a:ext uri="{FF2B5EF4-FFF2-40B4-BE49-F238E27FC236}">
                  <a16:creationId xmlns:a16="http://schemas.microsoft.com/office/drawing/2014/main" id="{83CA7BE3-DF7A-C1CD-9412-669CFCBE3829}"/>
                </a:ext>
              </a:extLst>
            </p:cNvPr>
            <p:cNvSpPr/>
            <p:nvPr/>
          </p:nvSpPr>
          <p:spPr>
            <a:xfrm>
              <a:off x="2404533" y="0"/>
              <a:ext cx="2421465" cy="6858000"/>
            </a:xfrm>
            <a:prstGeom prst="rect">
              <a:avLst/>
            </a:prstGeom>
            <a:solidFill>
              <a:srgbClr val="9FE2F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A4DCAD42-B39F-77A0-D7BC-802CED5FEB60}"/>
                </a:ext>
              </a:extLst>
            </p:cNvPr>
            <p:cNvSpPr txBox="1"/>
            <p:nvPr/>
          </p:nvSpPr>
          <p:spPr>
            <a:xfrm>
              <a:off x="3287568" y="1194433"/>
              <a:ext cx="896321" cy="1323439"/>
            </a:xfrm>
            <a:prstGeom prst="rect">
              <a:avLst/>
            </a:prstGeom>
            <a:noFill/>
          </p:spPr>
          <p:txBody>
            <a:bodyPr wrap="square" rtlCol="0">
              <a:spAutoFit/>
            </a:bodyPr>
            <a:lstStyle/>
            <a:p>
              <a:r>
                <a:rPr lang="en-US" sz="8000">
                  <a:solidFill>
                    <a:schemeClr val="bg1"/>
                  </a:solidFill>
                  <a:latin typeface="iCiel Brandon Text Bold" panose="020B0803020203060203" pitchFamily="34" charset="0"/>
                </a:rPr>
                <a:t>2</a:t>
              </a:r>
            </a:p>
          </p:txBody>
        </p:sp>
        <p:sp>
          <p:nvSpPr>
            <p:cNvPr id="21" name="TextBox 20">
              <a:extLst>
                <a:ext uri="{FF2B5EF4-FFF2-40B4-BE49-F238E27FC236}">
                  <a16:creationId xmlns:a16="http://schemas.microsoft.com/office/drawing/2014/main" id="{A4236104-0B0C-EF9A-A8D4-61029D7143CF}"/>
                </a:ext>
              </a:extLst>
            </p:cNvPr>
            <p:cNvSpPr txBox="1"/>
            <p:nvPr/>
          </p:nvSpPr>
          <p:spPr>
            <a:xfrm>
              <a:off x="2385471" y="2441749"/>
              <a:ext cx="2424336" cy="1938992"/>
            </a:xfrm>
            <a:prstGeom prst="rect">
              <a:avLst/>
            </a:prstGeom>
            <a:noFill/>
          </p:spPr>
          <p:txBody>
            <a:bodyPr wrap="square" rtlCol="0">
              <a:spAutoFit/>
            </a:bodyPr>
            <a:lstStyle/>
            <a:p>
              <a:pPr algn="ctr"/>
              <a:r>
                <a:rPr lang="en-US" sz="4000">
                  <a:solidFill>
                    <a:schemeClr val="bg1"/>
                  </a:solidFill>
                  <a:latin typeface="iCiel Brandon Text Bold" panose="020B0803020203060203" pitchFamily="34" charset="0"/>
                </a:rPr>
                <a:t>CƠ SỞ</a:t>
              </a:r>
            </a:p>
            <a:p>
              <a:pPr algn="ctr"/>
              <a:r>
                <a:rPr lang="en-US" sz="4000">
                  <a:solidFill>
                    <a:schemeClr val="bg1"/>
                  </a:solidFill>
                  <a:latin typeface="iCiel Brandon Text Bold" panose="020B0803020203060203" pitchFamily="34" charset="0"/>
                </a:rPr>
                <a:t>LÝ THUYẾT</a:t>
              </a:r>
            </a:p>
          </p:txBody>
        </p:sp>
        <p:pic>
          <p:nvPicPr>
            <p:cNvPr id="2050" name="Picture 2" descr="Html ">
              <a:extLst>
                <a:ext uri="{FF2B5EF4-FFF2-40B4-BE49-F238E27FC236}">
                  <a16:creationId xmlns:a16="http://schemas.microsoft.com/office/drawing/2014/main" id="{F8C7076A-7E7B-8234-A29C-1E0EB0DC3604}"/>
                </a:ext>
              </a:extLst>
            </p:cNvPr>
            <p:cNvPicPr>
              <a:picLocks noChangeAspect="1" noChangeArrowheads="1"/>
            </p:cNvPicPr>
            <p:nvPr/>
          </p:nvPicPr>
          <p:blipFill>
            <a:blip r:embed="rId2">
              <a:alphaModFix amt="12000"/>
              <a:duotone>
                <a:schemeClr val="accent5">
                  <a:shade val="45000"/>
                  <a:satMod val="135000"/>
                </a:schemeClr>
                <a:prstClr val="white"/>
              </a:duotone>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rot="1140359">
              <a:off x="3685477" y="5800151"/>
              <a:ext cx="781749" cy="781749"/>
            </a:xfrm>
            <a:prstGeom prst="rect">
              <a:avLst/>
            </a:prstGeom>
            <a:noFill/>
          </p:spPr>
        </p:pic>
        <p:pic>
          <p:nvPicPr>
            <p:cNvPr id="2052" name="Picture 4" descr="Css 3 ">
              <a:extLst>
                <a:ext uri="{FF2B5EF4-FFF2-40B4-BE49-F238E27FC236}">
                  <a16:creationId xmlns:a16="http://schemas.microsoft.com/office/drawing/2014/main" id="{BA72EED0-3E72-0DE4-5FFC-A69112A9049E}"/>
                </a:ext>
              </a:extLst>
            </p:cNvPr>
            <p:cNvPicPr>
              <a:picLocks noChangeAspect="1" noChangeArrowheads="1"/>
            </p:cNvPicPr>
            <p:nvPr/>
          </p:nvPicPr>
          <p:blipFill>
            <a:blip r:embed="rId4">
              <a:alphaModFix amt="23000"/>
              <a:extLst>
                <a:ext uri="{28A0092B-C50C-407E-A947-70E740481C1C}">
                  <a14:useLocalDpi xmlns:a14="http://schemas.microsoft.com/office/drawing/2010/main" val="0"/>
                </a:ext>
              </a:extLst>
            </a:blip>
            <a:srcRect/>
            <a:stretch>
              <a:fillRect/>
            </a:stretch>
          </p:blipFill>
          <p:spPr bwMode="auto">
            <a:xfrm rot="20700000">
              <a:off x="2766613" y="4684369"/>
              <a:ext cx="641264" cy="64126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3" name="Group 32">
            <a:extLst>
              <a:ext uri="{FF2B5EF4-FFF2-40B4-BE49-F238E27FC236}">
                <a16:creationId xmlns:a16="http://schemas.microsoft.com/office/drawing/2014/main" id="{6E861B6F-4D16-10E0-ED54-F7FC7AC45A00}"/>
              </a:ext>
            </a:extLst>
          </p:cNvPr>
          <p:cNvGrpSpPr/>
          <p:nvPr/>
        </p:nvGrpSpPr>
        <p:grpSpPr>
          <a:xfrm>
            <a:off x="4825998" y="0"/>
            <a:ext cx="2480333" cy="6858000"/>
            <a:chOff x="4825998" y="0"/>
            <a:chExt cx="2480333" cy="6858000"/>
          </a:xfrm>
        </p:grpSpPr>
        <p:sp>
          <p:nvSpPr>
            <p:cNvPr id="8" name="Rectangle 7">
              <a:extLst>
                <a:ext uri="{FF2B5EF4-FFF2-40B4-BE49-F238E27FC236}">
                  <a16:creationId xmlns:a16="http://schemas.microsoft.com/office/drawing/2014/main" id="{4156961F-1523-8CDD-60BE-C3651D71357B}"/>
                </a:ext>
              </a:extLst>
            </p:cNvPr>
            <p:cNvSpPr/>
            <p:nvPr/>
          </p:nvSpPr>
          <p:spPr>
            <a:xfrm>
              <a:off x="4825998" y="0"/>
              <a:ext cx="2421465" cy="6858000"/>
            </a:xfrm>
            <a:prstGeom prst="rect">
              <a:avLst/>
            </a:prstGeom>
            <a:solidFill>
              <a:srgbClr val="F5F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EB024C01-A335-3387-CF90-9847D8407AA0}"/>
                </a:ext>
              </a:extLst>
            </p:cNvPr>
            <p:cNvSpPr txBox="1"/>
            <p:nvPr/>
          </p:nvSpPr>
          <p:spPr>
            <a:xfrm>
              <a:off x="4881995" y="2441749"/>
              <a:ext cx="2424336" cy="3170099"/>
            </a:xfrm>
            <a:prstGeom prst="rect">
              <a:avLst/>
            </a:prstGeom>
            <a:noFill/>
          </p:spPr>
          <p:txBody>
            <a:bodyPr wrap="square" rtlCol="0">
              <a:spAutoFit/>
            </a:bodyPr>
            <a:lstStyle/>
            <a:p>
              <a:pPr algn="ctr"/>
              <a:r>
                <a:rPr lang="en-US" sz="4000">
                  <a:solidFill>
                    <a:srgbClr val="34C1E8"/>
                  </a:solidFill>
                  <a:latin typeface="iCiel Brandon Text Bold" panose="020B0803020203060203" pitchFamily="34" charset="0"/>
                </a:rPr>
                <a:t>PHÂN</a:t>
              </a:r>
            </a:p>
            <a:p>
              <a:pPr algn="ctr"/>
              <a:r>
                <a:rPr lang="en-US" sz="4000">
                  <a:solidFill>
                    <a:srgbClr val="34C1E8"/>
                  </a:solidFill>
                  <a:latin typeface="iCiel Brandon Text Bold" panose="020B0803020203060203" pitchFamily="34" charset="0"/>
                </a:rPr>
                <a:t>TÍCH</a:t>
              </a:r>
            </a:p>
            <a:p>
              <a:pPr algn="ctr"/>
              <a:r>
                <a:rPr lang="en-US" sz="4000">
                  <a:solidFill>
                    <a:srgbClr val="34C1E8"/>
                  </a:solidFill>
                  <a:latin typeface="iCiel Brandon Text Bold" panose="020B0803020203060203" pitchFamily="34" charset="0"/>
                </a:rPr>
                <a:t>VÀ</a:t>
              </a:r>
            </a:p>
            <a:p>
              <a:pPr algn="ctr"/>
              <a:r>
                <a:rPr lang="en-US" sz="4000">
                  <a:solidFill>
                    <a:srgbClr val="34C1E8"/>
                  </a:solidFill>
                  <a:latin typeface="iCiel Brandon Text Bold" panose="020B0803020203060203" pitchFamily="34" charset="0"/>
                </a:rPr>
                <a:t>THIẾT</a:t>
              </a:r>
            </a:p>
            <a:p>
              <a:pPr algn="ctr"/>
              <a:r>
                <a:rPr lang="en-US" sz="4000">
                  <a:solidFill>
                    <a:srgbClr val="34C1E8"/>
                  </a:solidFill>
                  <a:latin typeface="iCiel Brandon Text Bold" panose="020B0803020203060203" pitchFamily="34" charset="0"/>
                </a:rPr>
                <a:t>KẾ</a:t>
              </a:r>
            </a:p>
          </p:txBody>
        </p:sp>
        <p:pic>
          <p:nvPicPr>
            <p:cNvPr id="2056" name="Picture 8" descr="Transparency ">
              <a:extLst>
                <a:ext uri="{FF2B5EF4-FFF2-40B4-BE49-F238E27FC236}">
                  <a16:creationId xmlns:a16="http://schemas.microsoft.com/office/drawing/2014/main" id="{1449DC27-0C09-5C7E-6B63-0660DD4EBEBE}"/>
                </a:ext>
              </a:extLst>
            </p:cNvPr>
            <p:cNvPicPr>
              <a:picLocks noChangeAspect="1" noChangeArrowheads="1"/>
            </p:cNvPicPr>
            <p:nvPr/>
          </p:nvPicPr>
          <p:blipFill>
            <a:blip r:embed="rId5">
              <a:alphaModFix amt="7000"/>
              <a:extLst>
                <a:ext uri="{28A0092B-C50C-407E-A947-70E740481C1C}">
                  <a14:useLocalDpi xmlns:a14="http://schemas.microsoft.com/office/drawing/2010/main" val="0"/>
                </a:ext>
              </a:extLst>
            </a:blip>
            <a:srcRect/>
            <a:stretch>
              <a:fillRect/>
            </a:stretch>
          </p:blipFill>
          <p:spPr bwMode="auto">
            <a:xfrm>
              <a:off x="5060287" y="2749317"/>
              <a:ext cx="2020134" cy="2020134"/>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15FCF630-F926-DC23-E7E0-0AB92D06DF85}"/>
                </a:ext>
              </a:extLst>
            </p:cNvPr>
            <p:cNvSpPr txBox="1"/>
            <p:nvPr/>
          </p:nvSpPr>
          <p:spPr>
            <a:xfrm>
              <a:off x="5698633" y="1194169"/>
              <a:ext cx="896321" cy="1323439"/>
            </a:xfrm>
            <a:prstGeom prst="rect">
              <a:avLst/>
            </a:prstGeom>
            <a:noFill/>
          </p:spPr>
          <p:txBody>
            <a:bodyPr wrap="square" rtlCol="0">
              <a:spAutoFit/>
            </a:bodyPr>
            <a:lstStyle/>
            <a:p>
              <a:r>
                <a:rPr lang="en-US" sz="8000">
                  <a:solidFill>
                    <a:srgbClr val="34C1E8"/>
                  </a:solidFill>
                  <a:latin typeface="iCiel Brandon Text Bold" panose="020B0803020203060203" pitchFamily="34" charset="0"/>
                </a:rPr>
                <a:t>3</a:t>
              </a:r>
            </a:p>
          </p:txBody>
        </p:sp>
      </p:grpSp>
      <p:grpSp>
        <p:nvGrpSpPr>
          <p:cNvPr id="34" name="Group 33">
            <a:extLst>
              <a:ext uri="{FF2B5EF4-FFF2-40B4-BE49-F238E27FC236}">
                <a16:creationId xmlns:a16="http://schemas.microsoft.com/office/drawing/2014/main" id="{E11C3F44-7EEC-501E-A479-0686DE446C14}"/>
              </a:ext>
            </a:extLst>
          </p:cNvPr>
          <p:cNvGrpSpPr/>
          <p:nvPr/>
        </p:nvGrpSpPr>
        <p:grpSpPr>
          <a:xfrm>
            <a:off x="7225500" y="0"/>
            <a:ext cx="2469976" cy="7282634"/>
            <a:chOff x="7225500" y="0"/>
            <a:chExt cx="2469976" cy="7282634"/>
          </a:xfrm>
        </p:grpSpPr>
        <p:sp>
          <p:nvSpPr>
            <p:cNvPr id="9" name="Rectangle 8">
              <a:extLst>
                <a:ext uri="{FF2B5EF4-FFF2-40B4-BE49-F238E27FC236}">
                  <a16:creationId xmlns:a16="http://schemas.microsoft.com/office/drawing/2014/main" id="{1EB4A2F8-A08E-28E0-2CCB-D4CBB7CF92E9}"/>
                </a:ext>
              </a:extLst>
            </p:cNvPr>
            <p:cNvSpPr/>
            <p:nvPr/>
          </p:nvSpPr>
          <p:spPr>
            <a:xfrm>
              <a:off x="7247463" y="0"/>
              <a:ext cx="2421465" cy="6858000"/>
            </a:xfrm>
            <a:prstGeom prst="rect">
              <a:avLst/>
            </a:prstGeom>
            <a:solidFill>
              <a:srgbClr val="92DFF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60" name="Picture 12" descr="Check list ">
              <a:extLst>
                <a:ext uri="{FF2B5EF4-FFF2-40B4-BE49-F238E27FC236}">
                  <a16:creationId xmlns:a16="http://schemas.microsoft.com/office/drawing/2014/main" id="{266284C0-DE0C-E77D-151C-B1F8E50F82BC}"/>
                </a:ext>
              </a:extLst>
            </p:cNvPr>
            <p:cNvPicPr>
              <a:picLocks noChangeAspect="1" noChangeArrowheads="1"/>
            </p:cNvPicPr>
            <p:nvPr/>
          </p:nvPicPr>
          <p:blipFill>
            <a:blip r:embed="rId6">
              <a:alphaModFix amt="14000"/>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20689996">
              <a:off x="7759595" y="5574205"/>
              <a:ext cx="1708429" cy="1708429"/>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A13A249D-936F-0BCC-0918-B55DA1FD4D91}"/>
                </a:ext>
              </a:extLst>
            </p:cNvPr>
            <p:cNvSpPr txBox="1"/>
            <p:nvPr/>
          </p:nvSpPr>
          <p:spPr>
            <a:xfrm>
              <a:off x="7225500" y="2441749"/>
              <a:ext cx="2469976" cy="3046988"/>
            </a:xfrm>
            <a:prstGeom prst="rect">
              <a:avLst/>
            </a:prstGeom>
            <a:noFill/>
          </p:spPr>
          <p:txBody>
            <a:bodyPr wrap="square" rtlCol="0">
              <a:spAutoFit/>
            </a:bodyPr>
            <a:lstStyle/>
            <a:p>
              <a:pPr algn="ctr"/>
              <a:r>
                <a:rPr lang="en-US" sz="4800">
                  <a:solidFill>
                    <a:schemeClr val="bg1"/>
                  </a:solidFill>
                  <a:latin typeface="iCiel Brandon Text Bold" panose="020B0803020203060203" pitchFamily="34" charset="0"/>
                </a:rPr>
                <a:t>ĐÁNH </a:t>
              </a:r>
            </a:p>
            <a:p>
              <a:pPr algn="ctr"/>
              <a:r>
                <a:rPr lang="en-US" sz="4800">
                  <a:solidFill>
                    <a:schemeClr val="bg1"/>
                  </a:solidFill>
                  <a:latin typeface="iCiel Brandon Text Bold" panose="020B0803020203060203" pitchFamily="34" charset="0"/>
                </a:rPr>
                <a:t>GIÁ</a:t>
              </a:r>
            </a:p>
            <a:p>
              <a:pPr algn="ctr"/>
              <a:r>
                <a:rPr lang="en-US" sz="4800">
                  <a:solidFill>
                    <a:schemeClr val="bg1"/>
                  </a:solidFill>
                  <a:latin typeface="iCiel Brandon Text Bold" panose="020B0803020203060203" pitchFamily="34" charset="0"/>
                </a:rPr>
                <a:t>KIỂM</a:t>
              </a:r>
            </a:p>
            <a:p>
              <a:pPr algn="ctr"/>
              <a:r>
                <a:rPr lang="en-US" sz="4800">
                  <a:solidFill>
                    <a:schemeClr val="bg1"/>
                  </a:solidFill>
                  <a:latin typeface="iCiel Brandon Text Bold" panose="020B0803020203060203" pitchFamily="34" charset="0"/>
                </a:rPr>
                <a:t>THỬ</a:t>
              </a:r>
            </a:p>
          </p:txBody>
        </p:sp>
        <p:sp>
          <p:nvSpPr>
            <p:cNvPr id="23" name="TextBox 22">
              <a:extLst>
                <a:ext uri="{FF2B5EF4-FFF2-40B4-BE49-F238E27FC236}">
                  <a16:creationId xmlns:a16="http://schemas.microsoft.com/office/drawing/2014/main" id="{D9D55B77-5736-8108-1710-0762FEFB9C43}"/>
                </a:ext>
              </a:extLst>
            </p:cNvPr>
            <p:cNvSpPr txBox="1"/>
            <p:nvPr/>
          </p:nvSpPr>
          <p:spPr>
            <a:xfrm>
              <a:off x="7997111" y="1194950"/>
              <a:ext cx="812232" cy="1323439"/>
            </a:xfrm>
            <a:prstGeom prst="rect">
              <a:avLst/>
            </a:prstGeom>
            <a:noFill/>
          </p:spPr>
          <p:txBody>
            <a:bodyPr wrap="square" rtlCol="0">
              <a:spAutoFit/>
            </a:bodyPr>
            <a:lstStyle/>
            <a:p>
              <a:r>
                <a:rPr lang="en-US" sz="8000">
                  <a:solidFill>
                    <a:srgbClr val="F5FCFF"/>
                  </a:solidFill>
                  <a:latin typeface="iCiel Brandon Text Bold" panose="020B0803020203060203" pitchFamily="34" charset="0"/>
                </a:rPr>
                <a:t>4</a:t>
              </a:r>
            </a:p>
          </p:txBody>
        </p:sp>
      </p:grpSp>
      <p:grpSp>
        <p:nvGrpSpPr>
          <p:cNvPr id="35" name="Group 34">
            <a:extLst>
              <a:ext uri="{FF2B5EF4-FFF2-40B4-BE49-F238E27FC236}">
                <a16:creationId xmlns:a16="http://schemas.microsoft.com/office/drawing/2014/main" id="{39A451FE-AA57-D507-0DCE-0FBEAA598A09}"/>
              </a:ext>
            </a:extLst>
          </p:cNvPr>
          <p:cNvGrpSpPr/>
          <p:nvPr/>
        </p:nvGrpSpPr>
        <p:grpSpPr>
          <a:xfrm>
            <a:off x="9668928" y="0"/>
            <a:ext cx="2523072" cy="6858000"/>
            <a:chOff x="9668928" y="0"/>
            <a:chExt cx="2523072" cy="6858000"/>
          </a:xfrm>
        </p:grpSpPr>
        <p:sp>
          <p:nvSpPr>
            <p:cNvPr id="10" name="Rectangle 9">
              <a:extLst>
                <a:ext uri="{FF2B5EF4-FFF2-40B4-BE49-F238E27FC236}">
                  <a16:creationId xmlns:a16="http://schemas.microsoft.com/office/drawing/2014/main" id="{510E728E-314F-5E85-DBE4-610AE6932E9F}"/>
                </a:ext>
              </a:extLst>
            </p:cNvPr>
            <p:cNvSpPr/>
            <p:nvPr/>
          </p:nvSpPr>
          <p:spPr>
            <a:xfrm>
              <a:off x="9668928" y="0"/>
              <a:ext cx="2523072" cy="6858000"/>
            </a:xfrm>
            <a:prstGeom prst="rect">
              <a:avLst/>
            </a:prstGeom>
            <a:solidFill>
              <a:srgbClr val="F5F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5FCFF"/>
                </a:solidFill>
              </a:endParaRPr>
            </a:p>
          </p:txBody>
        </p:sp>
        <p:pic>
          <p:nvPicPr>
            <p:cNvPr id="2064" name="Picture 16" descr="Exam ">
              <a:extLst>
                <a:ext uri="{FF2B5EF4-FFF2-40B4-BE49-F238E27FC236}">
                  <a16:creationId xmlns:a16="http://schemas.microsoft.com/office/drawing/2014/main" id="{D062308C-BFFB-FA86-2E04-007A0868A7CD}"/>
                </a:ext>
              </a:extLst>
            </p:cNvPr>
            <p:cNvPicPr>
              <a:picLocks noChangeAspect="1" noChangeArrowheads="1"/>
            </p:cNvPicPr>
            <p:nvPr/>
          </p:nvPicPr>
          <p:blipFill>
            <a:blip r:embed="rId7">
              <a:duotone>
                <a:schemeClr val="accent5">
                  <a:shade val="45000"/>
                  <a:satMod val="135000"/>
                </a:schemeClr>
                <a:prstClr val="white"/>
              </a:duotone>
              <a:alphaModFix amt="20000"/>
              <a:extLst>
                <a:ext uri="{28A0092B-C50C-407E-A947-70E740481C1C}">
                  <a14:useLocalDpi xmlns:a14="http://schemas.microsoft.com/office/drawing/2010/main" val="0"/>
                </a:ext>
              </a:extLst>
            </a:blip>
            <a:srcRect/>
            <a:stretch>
              <a:fillRect/>
            </a:stretch>
          </p:blipFill>
          <p:spPr bwMode="auto">
            <a:xfrm>
              <a:off x="10171460" y="4557748"/>
              <a:ext cx="1645445" cy="1645445"/>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F4FD026D-C030-6D4D-012B-803FFF30A3EE}"/>
                </a:ext>
              </a:extLst>
            </p:cNvPr>
            <p:cNvSpPr txBox="1"/>
            <p:nvPr/>
          </p:nvSpPr>
          <p:spPr>
            <a:xfrm>
              <a:off x="9869832" y="2517607"/>
              <a:ext cx="2248702" cy="1938992"/>
            </a:xfrm>
            <a:prstGeom prst="rect">
              <a:avLst/>
            </a:prstGeom>
            <a:noFill/>
          </p:spPr>
          <p:txBody>
            <a:bodyPr wrap="square" rtlCol="0">
              <a:spAutoFit/>
            </a:bodyPr>
            <a:lstStyle/>
            <a:p>
              <a:pPr algn="ctr"/>
              <a:r>
                <a:rPr lang="en-US" sz="6000">
                  <a:solidFill>
                    <a:srgbClr val="34C1E8"/>
                  </a:solidFill>
                  <a:latin typeface="iCiel Brandon Text Bold" panose="020B0803020203060203" pitchFamily="34" charset="0"/>
                </a:rPr>
                <a:t>KẾT LUẬN</a:t>
              </a:r>
            </a:p>
          </p:txBody>
        </p:sp>
        <p:sp>
          <p:nvSpPr>
            <p:cNvPr id="26" name="TextBox 25">
              <a:extLst>
                <a:ext uri="{FF2B5EF4-FFF2-40B4-BE49-F238E27FC236}">
                  <a16:creationId xmlns:a16="http://schemas.microsoft.com/office/drawing/2014/main" id="{DA85CB85-709A-6731-C493-36970D84E8C3}"/>
                </a:ext>
              </a:extLst>
            </p:cNvPr>
            <p:cNvSpPr txBox="1"/>
            <p:nvPr/>
          </p:nvSpPr>
          <p:spPr>
            <a:xfrm>
              <a:off x="10588067" y="1194168"/>
              <a:ext cx="812232" cy="1323439"/>
            </a:xfrm>
            <a:prstGeom prst="rect">
              <a:avLst/>
            </a:prstGeom>
            <a:noFill/>
          </p:spPr>
          <p:txBody>
            <a:bodyPr wrap="square" rtlCol="0">
              <a:spAutoFit/>
            </a:bodyPr>
            <a:lstStyle/>
            <a:p>
              <a:r>
                <a:rPr lang="en-US" sz="8000">
                  <a:solidFill>
                    <a:srgbClr val="34C1E8"/>
                  </a:solidFill>
                  <a:latin typeface="iCiel Brandon Text Bold" panose="020B0803020203060203" pitchFamily="34" charset="0"/>
                </a:rPr>
                <a:t>5</a:t>
              </a:r>
            </a:p>
          </p:txBody>
        </p:sp>
      </p:grpSp>
      <p:sp>
        <p:nvSpPr>
          <p:cNvPr id="14" name="Rectangle: Rounded Corners 13">
            <a:extLst>
              <a:ext uri="{FF2B5EF4-FFF2-40B4-BE49-F238E27FC236}">
                <a16:creationId xmlns:a16="http://schemas.microsoft.com/office/drawing/2014/main" id="{39A43056-7BA4-4153-D982-517CDE84514A}"/>
              </a:ext>
            </a:extLst>
          </p:cNvPr>
          <p:cNvSpPr/>
          <p:nvPr/>
        </p:nvSpPr>
        <p:spPr>
          <a:xfrm>
            <a:off x="2774774" y="-520162"/>
            <a:ext cx="6603995" cy="1378991"/>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600">
              <a:solidFill>
                <a:schemeClr val="tx1"/>
              </a:solidFill>
              <a:latin typeface="iCiel Brandon Text Bold" panose="020B0803020203060203" pitchFamily="34" charset="0"/>
            </a:endParaRPr>
          </a:p>
          <a:p>
            <a:pPr algn="ctr"/>
            <a:r>
              <a:rPr lang="en-US" sz="3600">
                <a:solidFill>
                  <a:schemeClr val="accent1">
                    <a:lumMod val="75000"/>
                  </a:schemeClr>
                </a:solidFill>
                <a:latin typeface="iCiel Brandon Text Bold" panose="020B0803020203060203" pitchFamily="34" charset="0"/>
              </a:rPr>
              <a:t>NỘI DUNG TRÌNH BÀY</a:t>
            </a:r>
          </a:p>
        </p:txBody>
      </p:sp>
      <p:sp>
        <p:nvSpPr>
          <p:cNvPr id="4" name="Rectangle 3">
            <a:extLst>
              <a:ext uri="{FF2B5EF4-FFF2-40B4-BE49-F238E27FC236}">
                <a16:creationId xmlns:a16="http://schemas.microsoft.com/office/drawing/2014/main" id="{72E33767-6CA4-EC7B-CC6E-3EE1DEE2B377}"/>
              </a:ext>
            </a:extLst>
          </p:cNvPr>
          <p:cNvSpPr/>
          <p:nvPr/>
        </p:nvSpPr>
        <p:spPr>
          <a:xfrm>
            <a:off x="-26627" y="0"/>
            <a:ext cx="2421465" cy="6858000"/>
          </a:xfrm>
          <a:prstGeom prst="rect">
            <a:avLst/>
          </a:prstGeom>
          <a:solidFill>
            <a:srgbClr val="F5F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EE3A8B98-C1CF-C1B7-DA75-D5D349013463}"/>
              </a:ext>
            </a:extLst>
          </p:cNvPr>
          <p:cNvSpPr txBox="1"/>
          <p:nvPr/>
        </p:nvSpPr>
        <p:spPr>
          <a:xfrm>
            <a:off x="-74999" y="2576661"/>
            <a:ext cx="2469976" cy="1569660"/>
          </a:xfrm>
          <a:prstGeom prst="rect">
            <a:avLst/>
          </a:prstGeom>
          <a:noFill/>
        </p:spPr>
        <p:txBody>
          <a:bodyPr wrap="square" rtlCol="0">
            <a:spAutoFit/>
          </a:bodyPr>
          <a:lstStyle/>
          <a:p>
            <a:pPr algn="ctr"/>
            <a:r>
              <a:rPr lang="en-US" sz="4800">
                <a:solidFill>
                  <a:srgbClr val="34C1E8"/>
                </a:solidFill>
                <a:latin typeface="iCiel Brandon Text Bold" panose="020B0803020203060203" pitchFamily="34" charset="0"/>
              </a:rPr>
              <a:t>GIỚI THIỆU</a:t>
            </a:r>
          </a:p>
        </p:txBody>
      </p:sp>
      <p:sp>
        <p:nvSpPr>
          <p:cNvPr id="27" name="TextBox 26">
            <a:extLst>
              <a:ext uri="{FF2B5EF4-FFF2-40B4-BE49-F238E27FC236}">
                <a16:creationId xmlns:a16="http://schemas.microsoft.com/office/drawing/2014/main" id="{2F3E9C4C-3E46-A4A1-80D8-8910B3222AAA}"/>
              </a:ext>
            </a:extLst>
          </p:cNvPr>
          <p:cNvSpPr txBox="1"/>
          <p:nvPr/>
        </p:nvSpPr>
        <p:spPr>
          <a:xfrm>
            <a:off x="886354" y="1207236"/>
            <a:ext cx="896321" cy="1323439"/>
          </a:xfrm>
          <a:prstGeom prst="rect">
            <a:avLst/>
          </a:prstGeom>
          <a:noFill/>
        </p:spPr>
        <p:txBody>
          <a:bodyPr wrap="square" rtlCol="0">
            <a:spAutoFit/>
          </a:bodyPr>
          <a:lstStyle/>
          <a:p>
            <a:r>
              <a:rPr lang="en-US" sz="8000">
                <a:solidFill>
                  <a:srgbClr val="34C1E8"/>
                </a:solidFill>
                <a:latin typeface="iCiel Brandon Text Bold" panose="020B0803020203060203" pitchFamily="34" charset="0"/>
              </a:rPr>
              <a:t>1</a:t>
            </a:r>
          </a:p>
        </p:txBody>
      </p:sp>
      <p:sp>
        <p:nvSpPr>
          <p:cNvPr id="28" name="Oval 27">
            <a:extLst>
              <a:ext uri="{FF2B5EF4-FFF2-40B4-BE49-F238E27FC236}">
                <a16:creationId xmlns:a16="http://schemas.microsoft.com/office/drawing/2014/main" id="{E3B04570-025B-AA00-5743-20C11DDCE8AC}"/>
              </a:ext>
            </a:extLst>
          </p:cNvPr>
          <p:cNvSpPr/>
          <p:nvPr/>
        </p:nvSpPr>
        <p:spPr>
          <a:xfrm>
            <a:off x="-401722" y="5818402"/>
            <a:ext cx="847725" cy="847725"/>
          </a:xfrm>
          <a:prstGeom prst="ellipse">
            <a:avLst/>
          </a:prstGeom>
          <a:solidFill>
            <a:srgbClr val="92DFF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76235C23-3215-7E85-8794-06D2C66F03EC}"/>
              </a:ext>
            </a:extLst>
          </p:cNvPr>
          <p:cNvSpPr/>
          <p:nvPr/>
        </p:nvSpPr>
        <p:spPr>
          <a:xfrm>
            <a:off x="363017" y="6472117"/>
            <a:ext cx="654799" cy="654799"/>
          </a:xfrm>
          <a:prstGeom prst="ellipse">
            <a:avLst/>
          </a:prstGeom>
          <a:solidFill>
            <a:srgbClr val="92DFF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val 1">
            <a:extLst>
              <a:ext uri="{FF2B5EF4-FFF2-40B4-BE49-F238E27FC236}">
                <a16:creationId xmlns:a16="http://schemas.microsoft.com/office/drawing/2014/main" id="{46F6577F-1B52-9603-E6B4-3C89514B84A8}"/>
              </a:ext>
            </a:extLst>
          </p:cNvPr>
          <p:cNvSpPr/>
          <p:nvPr/>
        </p:nvSpPr>
        <p:spPr>
          <a:xfrm>
            <a:off x="11942795" y="-2092259"/>
            <a:ext cx="2072438" cy="2072438"/>
          </a:xfrm>
          <a:prstGeom prst="ellipse">
            <a:avLst/>
          </a:prstGeom>
          <a:solidFill>
            <a:srgbClr val="92DFF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69357E43-7DB6-0B17-B255-23888D25F352}"/>
              </a:ext>
            </a:extLst>
          </p:cNvPr>
          <p:cNvSpPr/>
          <p:nvPr/>
        </p:nvSpPr>
        <p:spPr>
          <a:xfrm>
            <a:off x="9237569" y="7126916"/>
            <a:ext cx="1157884" cy="1157884"/>
          </a:xfrm>
          <a:prstGeom prst="ellipse">
            <a:avLst/>
          </a:prstGeom>
          <a:solidFill>
            <a:srgbClr val="92DFF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93724564"/>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Group 31">
            <a:extLst>
              <a:ext uri="{FF2B5EF4-FFF2-40B4-BE49-F238E27FC236}">
                <a16:creationId xmlns:a16="http://schemas.microsoft.com/office/drawing/2014/main" id="{C2ED9A7E-9D69-66FF-FDCD-FAAB431F329C}"/>
              </a:ext>
            </a:extLst>
          </p:cNvPr>
          <p:cNvGrpSpPr/>
          <p:nvPr/>
        </p:nvGrpSpPr>
        <p:grpSpPr>
          <a:xfrm>
            <a:off x="2385471" y="0"/>
            <a:ext cx="2440527" cy="6858000"/>
            <a:chOff x="2385471" y="0"/>
            <a:chExt cx="2440527" cy="6858000"/>
          </a:xfrm>
        </p:grpSpPr>
        <p:sp>
          <p:nvSpPr>
            <p:cNvPr id="7" name="Rectangle 6">
              <a:extLst>
                <a:ext uri="{FF2B5EF4-FFF2-40B4-BE49-F238E27FC236}">
                  <a16:creationId xmlns:a16="http://schemas.microsoft.com/office/drawing/2014/main" id="{83CA7BE3-DF7A-C1CD-9412-669CFCBE3829}"/>
                </a:ext>
              </a:extLst>
            </p:cNvPr>
            <p:cNvSpPr/>
            <p:nvPr/>
          </p:nvSpPr>
          <p:spPr>
            <a:xfrm>
              <a:off x="2404533" y="0"/>
              <a:ext cx="2421465" cy="6858000"/>
            </a:xfrm>
            <a:prstGeom prst="rect">
              <a:avLst/>
            </a:prstGeom>
            <a:solidFill>
              <a:srgbClr val="9FE2F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A4DCAD42-B39F-77A0-D7BC-802CED5FEB60}"/>
                </a:ext>
              </a:extLst>
            </p:cNvPr>
            <p:cNvSpPr txBox="1"/>
            <p:nvPr/>
          </p:nvSpPr>
          <p:spPr>
            <a:xfrm>
              <a:off x="3287568" y="1194433"/>
              <a:ext cx="896321" cy="1323439"/>
            </a:xfrm>
            <a:prstGeom prst="rect">
              <a:avLst/>
            </a:prstGeom>
            <a:noFill/>
          </p:spPr>
          <p:txBody>
            <a:bodyPr wrap="square" rtlCol="0">
              <a:spAutoFit/>
            </a:bodyPr>
            <a:lstStyle/>
            <a:p>
              <a:r>
                <a:rPr lang="en-US" sz="8000">
                  <a:solidFill>
                    <a:schemeClr val="bg1"/>
                  </a:solidFill>
                  <a:latin typeface="iCiel Brandon Text Bold" panose="020B0803020203060203" pitchFamily="34" charset="0"/>
                </a:rPr>
                <a:t>2</a:t>
              </a:r>
            </a:p>
          </p:txBody>
        </p:sp>
        <p:sp>
          <p:nvSpPr>
            <p:cNvPr id="21" name="TextBox 20">
              <a:extLst>
                <a:ext uri="{FF2B5EF4-FFF2-40B4-BE49-F238E27FC236}">
                  <a16:creationId xmlns:a16="http://schemas.microsoft.com/office/drawing/2014/main" id="{A4236104-0B0C-EF9A-A8D4-61029D7143CF}"/>
                </a:ext>
              </a:extLst>
            </p:cNvPr>
            <p:cNvSpPr txBox="1"/>
            <p:nvPr/>
          </p:nvSpPr>
          <p:spPr>
            <a:xfrm>
              <a:off x="2385471" y="2441749"/>
              <a:ext cx="2424336" cy="1938992"/>
            </a:xfrm>
            <a:prstGeom prst="rect">
              <a:avLst/>
            </a:prstGeom>
            <a:noFill/>
          </p:spPr>
          <p:txBody>
            <a:bodyPr wrap="square" rtlCol="0">
              <a:spAutoFit/>
            </a:bodyPr>
            <a:lstStyle/>
            <a:p>
              <a:pPr algn="ctr"/>
              <a:r>
                <a:rPr lang="en-US" sz="4000">
                  <a:solidFill>
                    <a:schemeClr val="bg1"/>
                  </a:solidFill>
                  <a:latin typeface="iCiel Brandon Text Bold" panose="020B0803020203060203" pitchFamily="34" charset="0"/>
                </a:rPr>
                <a:t>CƠ SỞ</a:t>
              </a:r>
            </a:p>
            <a:p>
              <a:pPr algn="ctr"/>
              <a:r>
                <a:rPr lang="en-US" sz="4000">
                  <a:solidFill>
                    <a:schemeClr val="bg1"/>
                  </a:solidFill>
                  <a:latin typeface="iCiel Brandon Text Bold" panose="020B0803020203060203" pitchFamily="34" charset="0"/>
                </a:rPr>
                <a:t>LÝ THUYẾT</a:t>
              </a:r>
            </a:p>
          </p:txBody>
        </p:sp>
        <p:pic>
          <p:nvPicPr>
            <p:cNvPr id="2050" name="Picture 2" descr="Html ">
              <a:extLst>
                <a:ext uri="{FF2B5EF4-FFF2-40B4-BE49-F238E27FC236}">
                  <a16:creationId xmlns:a16="http://schemas.microsoft.com/office/drawing/2014/main" id="{F8C7076A-7E7B-8234-A29C-1E0EB0DC3604}"/>
                </a:ext>
              </a:extLst>
            </p:cNvPr>
            <p:cNvPicPr>
              <a:picLocks noChangeAspect="1" noChangeArrowheads="1"/>
            </p:cNvPicPr>
            <p:nvPr/>
          </p:nvPicPr>
          <p:blipFill>
            <a:blip r:embed="rId3">
              <a:alphaModFix amt="12000"/>
              <a:duotone>
                <a:schemeClr val="accent5">
                  <a:shade val="45000"/>
                  <a:satMod val="135000"/>
                </a:schemeClr>
                <a:prstClr val="white"/>
              </a:duotone>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rot="1140359">
              <a:off x="3685477" y="5800151"/>
              <a:ext cx="781749" cy="781749"/>
            </a:xfrm>
            <a:prstGeom prst="rect">
              <a:avLst/>
            </a:prstGeom>
            <a:noFill/>
          </p:spPr>
        </p:pic>
        <p:pic>
          <p:nvPicPr>
            <p:cNvPr id="2052" name="Picture 4" descr="Css 3 ">
              <a:extLst>
                <a:ext uri="{FF2B5EF4-FFF2-40B4-BE49-F238E27FC236}">
                  <a16:creationId xmlns:a16="http://schemas.microsoft.com/office/drawing/2014/main" id="{BA72EED0-3E72-0DE4-5FFC-A69112A9049E}"/>
                </a:ext>
              </a:extLst>
            </p:cNvPr>
            <p:cNvPicPr>
              <a:picLocks noChangeAspect="1" noChangeArrowheads="1"/>
            </p:cNvPicPr>
            <p:nvPr/>
          </p:nvPicPr>
          <p:blipFill>
            <a:blip r:embed="rId5">
              <a:alphaModFix amt="23000"/>
              <a:extLst>
                <a:ext uri="{28A0092B-C50C-407E-A947-70E740481C1C}">
                  <a14:useLocalDpi xmlns:a14="http://schemas.microsoft.com/office/drawing/2010/main" val="0"/>
                </a:ext>
              </a:extLst>
            </a:blip>
            <a:srcRect/>
            <a:stretch>
              <a:fillRect/>
            </a:stretch>
          </p:blipFill>
          <p:spPr bwMode="auto">
            <a:xfrm rot="20700000">
              <a:off x="2766613" y="4684369"/>
              <a:ext cx="641264" cy="64126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3" name="Group 32">
            <a:extLst>
              <a:ext uri="{FF2B5EF4-FFF2-40B4-BE49-F238E27FC236}">
                <a16:creationId xmlns:a16="http://schemas.microsoft.com/office/drawing/2014/main" id="{6E861B6F-4D16-10E0-ED54-F7FC7AC45A00}"/>
              </a:ext>
            </a:extLst>
          </p:cNvPr>
          <p:cNvGrpSpPr/>
          <p:nvPr/>
        </p:nvGrpSpPr>
        <p:grpSpPr>
          <a:xfrm>
            <a:off x="4825998" y="0"/>
            <a:ext cx="2480333" cy="6858000"/>
            <a:chOff x="4825998" y="0"/>
            <a:chExt cx="2480333" cy="6858000"/>
          </a:xfrm>
        </p:grpSpPr>
        <p:sp>
          <p:nvSpPr>
            <p:cNvPr id="8" name="Rectangle 7">
              <a:extLst>
                <a:ext uri="{FF2B5EF4-FFF2-40B4-BE49-F238E27FC236}">
                  <a16:creationId xmlns:a16="http://schemas.microsoft.com/office/drawing/2014/main" id="{4156961F-1523-8CDD-60BE-C3651D71357B}"/>
                </a:ext>
              </a:extLst>
            </p:cNvPr>
            <p:cNvSpPr/>
            <p:nvPr/>
          </p:nvSpPr>
          <p:spPr>
            <a:xfrm>
              <a:off x="4825998" y="0"/>
              <a:ext cx="2421465" cy="6858000"/>
            </a:xfrm>
            <a:prstGeom prst="rect">
              <a:avLst/>
            </a:prstGeom>
            <a:solidFill>
              <a:srgbClr val="F5F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EB024C01-A335-3387-CF90-9847D8407AA0}"/>
                </a:ext>
              </a:extLst>
            </p:cNvPr>
            <p:cNvSpPr txBox="1"/>
            <p:nvPr/>
          </p:nvSpPr>
          <p:spPr>
            <a:xfrm>
              <a:off x="4881995" y="2441749"/>
              <a:ext cx="2424336" cy="3170099"/>
            </a:xfrm>
            <a:prstGeom prst="rect">
              <a:avLst/>
            </a:prstGeom>
            <a:noFill/>
          </p:spPr>
          <p:txBody>
            <a:bodyPr wrap="square" rtlCol="0">
              <a:spAutoFit/>
            </a:bodyPr>
            <a:lstStyle/>
            <a:p>
              <a:pPr algn="ctr"/>
              <a:r>
                <a:rPr lang="en-US" sz="4000">
                  <a:solidFill>
                    <a:srgbClr val="34C1E8"/>
                  </a:solidFill>
                  <a:latin typeface="iCiel Brandon Text Bold" panose="020B0803020203060203" pitchFamily="34" charset="0"/>
                </a:rPr>
                <a:t>PHÂN</a:t>
              </a:r>
            </a:p>
            <a:p>
              <a:pPr algn="ctr"/>
              <a:r>
                <a:rPr lang="en-US" sz="4000">
                  <a:solidFill>
                    <a:srgbClr val="34C1E8"/>
                  </a:solidFill>
                  <a:latin typeface="iCiel Brandon Text Bold" panose="020B0803020203060203" pitchFamily="34" charset="0"/>
                </a:rPr>
                <a:t>TÍCH</a:t>
              </a:r>
            </a:p>
            <a:p>
              <a:pPr algn="ctr"/>
              <a:r>
                <a:rPr lang="en-US" sz="4000">
                  <a:solidFill>
                    <a:srgbClr val="34C1E8"/>
                  </a:solidFill>
                  <a:latin typeface="iCiel Brandon Text Bold" panose="020B0803020203060203" pitchFamily="34" charset="0"/>
                </a:rPr>
                <a:t>VÀ</a:t>
              </a:r>
            </a:p>
            <a:p>
              <a:pPr algn="ctr"/>
              <a:r>
                <a:rPr lang="en-US" sz="4000">
                  <a:solidFill>
                    <a:srgbClr val="34C1E8"/>
                  </a:solidFill>
                  <a:latin typeface="iCiel Brandon Text Bold" panose="020B0803020203060203" pitchFamily="34" charset="0"/>
                </a:rPr>
                <a:t>THIẾT</a:t>
              </a:r>
            </a:p>
            <a:p>
              <a:pPr algn="ctr"/>
              <a:r>
                <a:rPr lang="en-US" sz="4000">
                  <a:solidFill>
                    <a:srgbClr val="34C1E8"/>
                  </a:solidFill>
                  <a:latin typeface="iCiel Brandon Text Bold" panose="020B0803020203060203" pitchFamily="34" charset="0"/>
                </a:rPr>
                <a:t>KẾ</a:t>
              </a:r>
            </a:p>
          </p:txBody>
        </p:sp>
        <p:pic>
          <p:nvPicPr>
            <p:cNvPr id="2056" name="Picture 8" descr="Transparency ">
              <a:extLst>
                <a:ext uri="{FF2B5EF4-FFF2-40B4-BE49-F238E27FC236}">
                  <a16:creationId xmlns:a16="http://schemas.microsoft.com/office/drawing/2014/main" id="{1449DC27-0C09-5C7E-6B63-0660DD4EBEBE}"/>
                </a:ext>
              </a:extLst>
            </p:cNvPr>
            <p:cNvPicPr>
              <a:picLocks noChangeAspect="1" noChangeArrowheads="1"/>
            </p:cNvPicPr>
            <p:nvPr/>
          </p:nvPicPr>
          <p:blipFill>
            <a:blip r:embed="rId6">
              <a:alphaModFix amt="7000"/>
              <a:extLst>
                <a:ext uri="{28A0092B-C50C-407E-A947-70E740481C1C}">
                  <a14:useLocalDpi xmlns:a14="http://schemas.microsoft.com/office/drawing/2010/main" val="0"/>
                </a:ext>
              </a:extLst>
            </a:blip>
            <a:srcRect/>
            <a:stretch>
              <a:fillRect/>
            </a:stretch>
          </p:blipFill>
          <p:spPr bwMode="auto">
            <a:xfrm>
              <a:off x="5060287" y="2749317"/>
              <a:ext cx="2020134" cy="2020134"/>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15FCF630-F926-DC23-E7E0-0AB92D06DF85}"/>
                </a:ext>
              </a:extLst>
            </p:cNvPr>
            <p:cNvSpPr txBox="1"/>
            <p:nvPr/>
          </p:nvSpPr>
          <p:spPr>
            <a:xfrm>
              <a:off x="5698633" y="1194169"/>
              <a:ext cx="896321" cy="1323439"/>
            </a:xfrm>
            <a:prstGeom prst="rect">
              <a:avLst/>
            </a:prstGeom>
            <a:noFill/>
          </p:spPr>
          <p:txBody>
            <a:bodyPr wrap="square" rtlCol="0">
              <a:spAutoFit/>
            </a:bodyPr>
            <a:lstStyle/>
            <a:p>
              <a:r>
                <a:rPr lang="en-US" sz="8000">
                  <a:solidFill>
                    <a:srgbClr val="34C1E8"/>
                  </a:solidFill>
                  <a:latin typeface="iCiel Brandon Text Bold" panose="020B0803020203060203" pitchFamily="34" charset="0"/>
                </a:rPr>
                <a:t>3</a:t>
              </a:r>
            </a:p>
          </p:txBody>
        </p:sp>
      </p:grpSp>
      <p:grpSp>
        <p:nvGrpSpPr>
          <p:cNvPr id="35" name="Group 34">
            <a:extLst>
              <a:ext uri="{FF2B5EF4-FFF2-40B4-BE49-F238E27FC236}">
                <a16:creationId xmlns:a16="http://schemas.microsoft.com/office/drawing/2014/main" id="{39A451FE-AA57-D507-0DCE-0FBEAA598A09}"/>
              </a:ext>
            </a:extLst>
          </p:cNvPr>
          <p:cNvGrpSpPr/>
          <p:nvPr/>
        </p:nvGrpSpPr>
        <p:grpSpPr>
          <a:xfrm>
            <a:off x="9668928" y="0"/>
            <a:ext cx="2523072" cy="6858000"/>
            <a:chOff x="9668928" y="0"/>
            <a:chExt cx="2523072" cy="6858000"/>
          </a:xfrm>
        </p:grpSpPr>
        <p:sp>
          <p:nvSpPr>
            <p:cNvPr id="10" name="Rectangle 9">
              <a:extLst>
                <a:ext uri="{FF2B5EF4-FFF2-40B4-BE49-F238E27FC236}">
                  <a16:creationId xmlns:a16="http://schemas.microsoft.com/office/drawing/2014/main" id="{510E728E-314F-5E85-DBE4-610AE6932E9F}"/>
                </a:ext>
              </a:extLst>
            </p:cNvPr>
            <p:cNvSpPr/>
            <p:nvPr/>
          </p:nvSpPr>
          <p:spPr>
            <a:xfrm>
              <a:off x="9668928" y="0"/>
              <a:ext cx="2523072" cy="6858000"/>
            </a:xfrm>
            <a:prstGeom prst="rect">
              <a:avLst/>
            </a:prstGeom>
            <a:solidFill>
              <a:srgbClr val="F5F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5FCFF"/>
                </a:solidFill>
              </a:endParaRPr>
            </a:p>
          </p:txBody>
        </p:sp>
        <p:pic>
          <p:nvPicPr>
            <p:cNvPr id="2064" name="Picture 16" descr="Exam ">
              <a:extLst>
                <a:ext uri="{FF2B5EF4-FFF2-40B4-BE49-F238E27FC236}">
                  <a16:creationId xmlns:a16="http://schemas.microsoft.com/office/drawing/2014/main" id="{D062308C-BFFB-FA86-2E04-007A0868A7CD}"/>
                </a:ext>
              </a:extLst>
            </p:cNvPr>
            <p:cNvPicPr>
              <a:picLocks noChangeAspect="1" noChangeArrowheads="1"/>
            </p:cNvPicPr>
            <p:nvPr/>
          </p:nvPicPr>
          <p:blipFill>
            <a:blip r:embed="rId7">
              <a:duotone>
                <a:schemeClr val="accent5">
                  <a:shade val="45000"/>
                  <a:satMod val="135000"/>
                </a:schemeClr>
                <a:prstClr val="white"/>
              </a:duotone>
              <a:alphaModFix amt="20000"/>
              <a:extLst>
                <a:ext uri="{28A0092B-C50C-407E-A947-70E740481C1C}">
                  <a14:useLocalDpi xmlns:a14="http://schemas.microsoft.com/office/drawing/2010/main" val="0"/>
                </a:ext>
              </a:extLst>
            </a:blip>
            <a:srcRect/>
            <a:stretch>
              <a:fillRect/>
            </a:stretch>
          </p:blipFill>
          <p:spPr bwMode="auto">
            <a:xfrm>
              <a:off x="10171460" y="4557748"/>
              <a:ext cx="1645445" cy="1645445"/>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F4FD026D-C030-6D4D-012B-803FFF30A3EE}"/>
                </a:ext>
              </a:extLst>
            </p:cNvPr>
            <p:cNvSpPr txBox="1"/>
            <p:nvPr/>
          </p:nvSpPr>
          <p:spPr>
            <a:xfrm>
              <a:off x="9869832" y="2517607"/>
              <a:ext cx="2248702" cy="1938992"/>
            </a:xfrm>
            <a:prstGeom prst="rect">
              <a:avLst/>
            </a:prstGeom>
            <a:noFill/>
          </p:spPr>
          <p:txBody>
            <a:bodyPr wrap="square" rtlCol="0">
              <a:spAutoFit/>
            </a:bodyPr>
            <a:lstStyle/>
            <a:p>
              <a:pPr algn="ctr"/>
              <a:r>
                <a:rPr lang="en-US" sz="6000">
                  <a:solidFill>
                    <a:srgbClr val="34C1E8"/>
                  </a:solidFill>
                  <a:latin typeface="iCiel Brandon Text Bold" panose="020B0803020203060203" pitchFamily="34" charset="0"/>
                </a:rPr>
                <a:t>KẾT LUẬN</a:t>
              </a:r>
            </a:p>
          </p:txBody>
        </p:sp>
        <p:sp>
          <p:nvSpPr>
            <p:cNvPr id="26" name="TextBox 25">
              <a:extLst>
                <a:ext uri="{FF2B5EF4-FFF2-40B4-BE49-F238E27FC236}">
                  <a16:creationId xmlns:a16="http://schemas.microsoft.com/office/drawing/2014/main" id="{DA85CB85-709A-6731-C493-36970D84E8C3}"/>
                </a:ext>
              </a:extLst>
            </p:cNvPr>
            <p:cNvSpPr txBox="1"/>
            <p:nvPr/>
          </p:nvSpPr>
          <p:spPr>
            <a:xfrm>
              <a:off x="10588067" y="1194168"/>
              <a:ext cx="812232" cy="1323439"/>
            </a:xfrm>
            <a:prstGeom prst="rect">
              <a:avLst/>
            </a:prstGeom>
            <a:noFill/>
          </p:spPr>
          <p:txBody>
            <a:bodyPr wrap="square" rtlCol="0">
              <a:spAutoFit/>
            </a:bodyPr>
            <a:lstStyle/>
            <a:p>
              <a:r>
                <a:rPr lang="en-US" sz="8000">
                  <a:solidFill>
                    <a:srgbClr val="34C1E8"/>
                  </a:solidFill>
                  <a:latin typeface="iCiel Brandon Text Bold" panose="020B0803020203060203" pitchFamily="34" charset="0"/>
                </a:rPr>
                <a:t>5</a:t>
              </a:r>
            </a:p>
          </p:txBody>
        </p:sp>
      </p:grpSp>
      <p:sp>
        <p:nvSpPr>
          <p:cNvPr id="4" name="Rectangle 3">
            <a:extLst>
              <a:ext uri="{FF2B5EF4-FFF2-40B4-BE49-F238E27FC236}">
                <a16:creationId xmlns:a16="http://schemas.microsoft.com/office/drawing/2014/main" id="{72E33767-6CA4-EC7B-CC6E-3EE1DEE2B377}"/>
              </a:ext>
            </a:extLst>
          </p:cNvPr>
          <p:cNvSpPr/>
          <p:nvPr/>
        </p:nvSpPr>
        <p:spPr>
          <a:xfrm>
            <a:off x="-26627" y="0"/>
            <a:ext cx="12218627" cy="6858000"/>
          </a:xfrm>
          <a:prstGeom prst="rect">
            <a:avLst/>
          </a:prstGeom>
          <a:solidFill>
            <a:srgbClr val="F5F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2F3E9C4C-3E46-A4A1-80D8-8910B3222AAA}"/>
              </a:ext>
            </a:extLst>
          </p:cNvPr>
          <p:cNvSpPr txBox="1"/>
          <p:nvPr/>
        </p:nvSpPr>
        <p:spPr>
          <a:xfrm>
            <a:off x="886354" y="1207236"/>
            <a:ext cx="896321" cy="1323439"/>
          </a:xfrm>
          <a:prstGeom prst="rect">
            <a:avLst/>
          </a:prstGeom>
          <a:noFill/>
        </p:spPr>
        <p:txBody>
          <a:bodyPr wrap="square" rtlCol="0">
            <a:spAutoFit/>
          </a:bodyPr>
          <a:lstStyle/>
          <a:p>
            <a:r>
              <a:rPr lang="en-US" sz="8000">
                <a:solidFill>
                  <a:srgbClr val="34C1E8"/>
                </a:solidFill>
                <a:latin typeface="iCiel Brandon Text Bold" panose="020B0803020203060203" pitchFamily="34" charset="0"/>
              </a:rPr>
              <a:t>1</a:t>
            </a:r>
          </a:p>
        </p:txBody>
      </p:sp>
      <p:sp>
        <p:nvSpPr>
          <p:cNvPr id="13" name="Rectangle: Rounded Corners 12">
            <a:extLst>
              <a:ext uri="{FF2B5EF4-FFF2-40B4-BE49-F238E27FC236}">
                <a16:creationId xmlns:a16="http://schemas.microsoft.com/office/drawing/2014/main" id="{D3A3135A-0600-2CA6-F2D1-EE2F7FA427CE}"/>
              </a:ext>
            </a:extLst>
          </p:cNvPr>
          <p:cNvSpPr/>
          <p:nvPr/>
        </p:nvSpPr>
        <p:spPr>
          <a:xfrm>
            <a:off x="1900819" y="824837"/>
            <a:ext cx="9780120" cy="5863050"/>
          </a:xfrm>
          <a:prstGeom prst="roundRect">
            <a:avLst>
              <a:gd name="adj" fmla="val 4206"/>
            </a:avLst>
          </a:prstGeom>
          <a:solidFill>
            <a:schemeClr val="bg1"/>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nSpc>
                <a:spcPct val="120000"/>
              </a:lnSpc>
              <a:spcBef>
                <a:spcPts val="600"/>
              </a:spcBef>
            </a:pPr>
            <a:r>
              <a:rPr lang="es-ES" sz="3200">
                <a:solidFill>
                  <a:srgbClr val="34C1E8"/>
                </a:solidFill>
                <a:effectLst/>
                <a:latin typeface="iCiel Brandon Text Bold" panose="020B0803020203060203" pitchFamily="34" charset="0"/>
                <a:ea typeface="Times New Roman" panose="02020603050405020304" pitchFamily="18" charset="0"/>
              </a:rPr>
              <a:t>Cảnh kết thúc trò chơi: </a:t>
            </a:r>
            <a:r>
              <a:rPr lang="es-ES" sz="3200">
                <a:solidFill>
                  <a:srgbClr val="1E1E2C"/>
                </a:solidFill>
                <a:effectLst/>
                <a:latin typeface="iCiel Brandon Text Bold" panose="020B0803020203060203" pitchFamily="34" charset="0"/>
                <a:ea typeface="Times New Roman" panose="02020603050405020304" pitchFamily="18" charset="0"/>
              </a:rPr>
              <a:t>Hoàn thành trò chơi.Người chơi có thể chơi lại hoặc ra menu.Màn này không thực hiện gì hết vì bạn đã hoàn thành tất cả các thử thách trước đó.</a:t>
            </a:r>
            <a:endParaRPr lang="en-US" sz="3200">
              <a:solidFill>
                <a:srgbClr val="1E1E2C"/>
              </a:solidFill>
              <a:latin typeface="iCiel Brandon Text Bold" panose="020B0803020203060203" pitchFamily="34" charset="0"/>
            </a:endParaRPr>
          </a:p>
        </p:txBody>
      </p:sp>
      <p:sp>
        <p:nvSpPr>
          <p:cNvPr id="6" name="Rectangle: Rounded Corners 5">
            <a:extLst>
              <a:ext uri="{FF2B5EF4-FFF2-40B4-BE49-F238E27FC236}">
                <a16:creationId xmlns:a16="http://schemas.microsoft.com/office/drawing/2014/main" id="{D3942F6F-772B-8003-A41C-E35653DFB920}"/>
              </a:ext>
            </a:extLst>
          </p:cNvPr>
          <p:cNvSpPr/>
          <p:nvPr/>
        </p:nvSpPr>
        <p:spPr>
          <a:xfrm>
            <a:off x="1856413" y="13001"/>
            <a:ext cx="10178761" cy="811835"/>
          </a:xfrm>
          <a:prstGeom prst="roundRect">
            <a:avLst>
              <a:gd name="adj" fmla="val 30160"/>
            </a:avLst>
          </a:prstGeom>
          <a:solidFill>
            <a:schemeClr val="bg1"/>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a:solidFill>
                  <a:sysClr val="windowText" lastClr="000000"/>
                </a:solidFill>
                <a:latin typeface="iCiel Brandon Text Bold" panose="020B0803020203060203" pitchFamily="34" charset="0"/>
              </a:rPr>
              <a:t>Thiết kế, cài đặt môi trường</a:t>
            </a:r>
          </a:p>
        </p:txBody>
      </p:sp>
      <p:grpSp>
        <p:nvGrpSpPr>
          <p:cNvPr id="2" name="Group 1">
            <a:extLst>
              <a:ext uri="{FF2B5EF4-FFF2-40B4-BE49-F238E27FC236}">
                <a16:creationId xmlns:a16="http://schemas.microsoft.com/office/drawing/2014/main" id="{812CF3C9-C93A-AB34-FD45-F18837B7A661}"/>
              </a:ext>
            </a:extLst>
          </p:cNvPr>
          <p:cNvGrpSpPr/>
          <p:nvPr/>
        </p:nvGrpSpPr>
        <p:grpSpPr>
          <a:xfrm>
            <a:off x="-144771" y="0"/>
            <a:ext cx="2049835" cy="6858000"/>
            <a:chOff x="-2754515" y="-209675"/>
            <a:chExt cx="2480333" cy="6858000"/>
          </a:xfrm>
        </p:grpSpPr>
        <p:sp>
          <p:nvSpPr>
            <p:cNvPr id="15" name="Rectangle 14">
              <a:extLst>
                <a:ext uri="{FF2B5EF4-FFF2-40B4-BE49-F238E27FC236}">
                  <a16:creationId xmlns:a16="http://schemas.microsoft.com/office/drawing/2014/main" id="{CAAE43FF-9C10-849E-436A-CD6791E868F3}"/>
                </a:ext>
              </a:extLst>
            </p:cNvPr>
            <p:cNvSpPr/>
            <p:nvPr/>
          </p:nvSpPr>
          <p:spPr>
            <a:xfrm>
              <a:off x="-2754515" y="-209675"/>
              <a:ext cx="2421465" cy="6858000"/>
            </a:xfrm>
            <a:prstGeom prst="rect">
              <a:avLst/>
            </a:prstGeom>
            <a:solidFill>
              <a:srgbClr val="F5F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8DD075CA-C87D-152A-AF3F-D1440B88BDE1}"/>
                </a:ext>
              </a:extLst>
            </p:cNvPr>
            <p:cNvSpPr txBox="1"/>
            <p:nvPr/>
          </p:nvSpPr>
          <p:spPr>
            <a:xfrm>
              <a:off x="-2698518" y="2232074"/>
              <a:ext cx="2424336" cy="3170099"/>
            </a:xfrm>
            <a:prstGeom prst="rect">
              <a:avLst/>
            </a:prstGeom>
            <a:noFill/>
          </p:spPr>
          <p:txBody>
            <a:bodyPr wrap="square" rtlCol="0">
              <a:spAutoFit/>
            </a:bodyPr>
            <a:lstStyle/>
            <a:p>
              <a:pPr algn="ctr"/>
              <a:r>
                <a:rPr lang="en-US" sz="4000">
                  <a:solidFill>
                    <a:srgbClr val="34C1E8"/>
                  </a:solidFill>
                  <a:latin typeface="iCiel Brandon Text Bold" panose="020B0803020203060203" pitchFamily="34" charset="0"/>
                </a:rPr>
                <a:t>PHÂN</a:t>
              </a:r>
            </a:p>
            <a:p>
              <a:pPr algn="ctr"/>
              <a:r>
                <a:rPr lang="en-US" sz="4000">
                  <a:solidFill>
                    <a:srgbClr val="34C1E8"/>
                  </a:solidFill>
                  <a:latin typeface="iCiel Brandon Text Bold" panose="020B0803020203060203" pitchFamily="34" charset="0"/>
                </a:rPr>
                <a:t>TÍCH</a:t>
              </a:r>
            </a:p>
            <a:p>
              <a:pPr algn="ctr"/>
              <a:r>
                <a:rPr lang="en-US" sz="4000">
                  <a:solidFill>
                    <a:srgbClr val="34C1E8"/>
                  </a:solidFill>
                  <a:latin typeface="iCiel Brandon Text Bold" panose="020B0803020203060203" pitchFamily="34" charset="0"/>
                </a:rPr>
                <a:t>VÀ</a:t>
              </a:r>
            </a:p>
            <a:p>
              <a:pPr algn="ctr"/>
              <a:r>
                <a:rPr lang="en-US" sz="4000">
                  <a:solidFill>
                    <a:srgbClr val="34C1E8"/>
                  </a:solidFill>
                  <a:latin typeface="iCiel Brandon Text Bold" panose="020B0803020203060203" pitchFamily="34" charset="0"/>
                </a:rPr>
                <a:t>THIẾT</a:t>
              </a:r>
            </a:p>
            <a:p>
              <a:pPr algn="ctr"/>
              <a:r>
                <a:rPr lang="en-US" sz="4000">
                  <a:solidFill>
                    <a:srgbClr val="34C1E8"/>
                  </a:solidFill>
                  <a:latin typeface="iCiel Brandon Text Bold" panose="020B0803020203060203" pitchFamily="34" charset="0"/>
                </a:rPr>
                <a:t>KẾ</a:t>
              </a:r>
            </a:p>
          </p:txBody>
        </p:sp>
        <p:pic>
          <p:nvPicPr>
            <p:cNvPr id="19" name="Picture 8" descr="Transparency ">
              <a:extLst>
                <a:ext uri="{FF2B5EF4-FFF2-40B4-BE49-F238E27FC236}">
                  <a16:creationId xmlns:a16="http://schemas.microsoft.com/office/drawing/2014/main" id="{FCE54B5A-1A1B-5BC3-8332-51FD7B072699}"/>
                </a:ext>
              </a:extLst>
            </p:cNvPr>
            <p:cNvPicPr>
              <a:picLocks noChangeAspect="1" noChangeArrowheads="1"/>
            </p:cNvPicPr>
            <p:nvPr/>
          </p:nvPicPr>
          <p:blipFill>
            <a:blip r:embed="rId6">
              <a:alphaModFix amt="7000"/>
              <a:extLst>
                <a:ext uri="{28A0092B-C50C-407E-A947-70E740481C1C}">
                  <a14:useLocalDpi xmlns:a14="http://schemas.microsoft.com/office/drawing/2010/main" val="0"/>
                </a:ext>
              </a:extLst>
            </a:blip>
            <a:srcRect/>
            <a:stretch>
              <a:fillRect/>
            </a:stretch>
          </p:blipFill>
          <p:spPr bwMode="auto">
            <a:xfrm>
              <a:off x="-2520226" y="2539642"/>
              <a:ext cx="2020134" cy="2020134"/>
            </a:xfrm>
            <a:prstGeom prst="rect">
              <a:avLst/>
            </a:prstGeom>
            <a:noFill/>
            <a:extLst>
              <a:ext uri="{909E8E84-426E-40DD-AFC4-6F175D3DCCD1}">
                <a14:hiddenFill xmlns:a14="http://schemas.microsoft.com/office/drawing/2010/main">
                  <a:solidFill>
                    <a:srgbClr val="FFFFFF"/>
                  </a:solidFill>
                </a14:hiddenFill>
              </a:ext>
            </a:extLst>
          </p:spPr>
        </p:pic>
        <p:sp>
          <p:nvSpPr>
            <p:cNvPr id="30" name="TextBox 29">
              <a:extLst>
                <a:ext uri="{FF2B5EF4-FFF2-40B4-BE49-F238E27FC236}">
                  <a16:creationId xmlns:a16="http://schemas.microsoft.com/office/drawing/2014/main" id="{FA9CFABB-086F-9328-9596-E370DF3F0DEF}"/>
                </a:ext>
              </a:extLst>
            </p:cNvPr>
            <p:cNvSpPr txBox="1"/>
            <p:nvPr/>
          </p:nvSpPr>
          <p:spPr>
            <a:xfrm>
              <a:off x="-1881880" y="984494"/>
              <a:ext cx="896321" cy="1323439"/>
            </a:xfrm>
            <a:prstGeom prst="rect">
              <a:avLst/>
            </a:prstGeom>
            <a:noFill/>
          </p:spPr>
          <p:txBody>
            <a:bodyPr wrap="square" rtlCol="0">
              <a:spAutoFit/>
            </a:bodyPr>
            <a:lstStyle/>
            <a:p>
              <a:r>
                <a:rPr lang="en-US" sz="8000">
                  <a:solidFill>
                    <a:srgbClr val="34C1E8"/>
                  </a:solidFill>
                  <a:latin typeface="iCiel Brandon Text Bold" panose="020B0803020203060203" pitchFamily="34" charset="0"/>
                </a:rPr>
                <a:t>3</a:t>
              </a:r>
            </a:p>
          </p:txBody>
        </p:sp>
      </p:grpSp>
    </p:spTree>
    <p:extLst>
      <p:ext uri="{BB962C8B-B14F-4D97-AF65-F5344CB8AC3E}">
        <p14:creationId xmlns:p14="http://schemas.microsoft.com/office/powerpoint/2010/main" val="1368218238"/>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Group 31">
            <a:extLst>
              <a:ext uri="{FF2B5EF4-FFF2-40B4-BE49-F238E27FC236}">
                <a16:creationId xmlns:a16="http://schemas.microsoft.com/office/drawing/2014/main" id="{C2ED9A7E-9D69-66FF-FDCD-FAAB431F329C}"/>
              </a:ext>
            </a:extLst>
          </p:cNvPr>
          <p:cNvGrpSpPr/>
          <p:nvPr/>
        </p:nvGrpSpPr>
        <p:grpSpPr>
          <a:xfrm>
            <a:off x="2385471" y="0"/>
            <a:ext cx="2440527" cy="6858000"/>
            <a:chOff x="2385471" y="0"/>
            <a:chExt cx="2440527" cy="6858000"/>
          </a:xfrm>
        </p:grpSpPr>
        <p:sp>
          <p:nvSpPr>
            <p:cNvPr id="7" name="Rectangle 6">
              <a:extLst>
                <a:ext uri="{FF2B5EF4-FFF2-40B4-BE49-F238E27FC236}">
                  <a16:creationId xmlns:a16="http://schemas.microsoft.com/office/drawing/2014/main" id="{83CA7BE3-DF7A-C1CD-9412-669CFCBE3829}"/>
                </a:ext>
              </a:extLst>
            </p:cNvPr>
            <p:cNvSpPr/>
            <p:nvPr/>
          </p:nvSpPr>
          <p:spPr>
            <a:xfrm>
              <a:off x="2404533" y="0"/>
              <a:ext cx="2421465" cy="6858000"/>
            </a:xfrm>
            <a:prstGeom prst="rect">
              <a:avLst/>
            </a:prstGeom>
            <a:solidFill>
              <a:srgbClr val="9FE2F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A4DCAD42-B39F-77A0-D7BC-802CED5FEB60}"/>
                </a:ext>
              </a:extLst>
            </p:cNvPr>
            <p:cNvSpPr txBox="1"/>
            <p:nvPr/>
          </p:nvSpPr>
          <p:spPr>
            <a:xfrm>
              <a:off x="3287568" y="1194433"/>
              <a:ext cx="896321" cy="1323439"/>
            </a:xfrm>
            <a:prstGeom prst="rect">
              <a:avLst/>
            </a:prstGeom>
            <a:noFill/>
          </p:spPr>
          <p:txBody>
            <a:bodyPr wrap="square" rtlCol="0">
              <a:spAutoFit/>
            </a:bodyPr>
            <a:lstStyle/>
            <a:p>
              <a:r>
                <a:rPr lang="en-US" sz="8000">
                  <a:solidFill>
                    <a:schemeClr val="bg1"/>
                  </a:solidFill>
                  <a:latin typeface="iCiel Brandon Text Bold" panose="020B0803020203060203" pitchFamily="34" charset="0"/>
                </a:rPr>
                <a:t>2</a:t>
              </a:r>
            </a:p>
          </p:txBody>
        </p:sp>
        <p:sp>
          <p:nvSpPr>
            <p:cNvPr id="21" name="TextBox 20">
              <a:extLst>
                <a:ext uri="{FF2B5EF4-FFF2-40B4-BE49-F238E27FC236}">
                  <a16:creationId xmlns:a16="http://schemas.microsoft.com/office/drawing/2014/main" id="{A4236104-0B0C-EF9A-A8D4-61029D7143CF}"/>
                </a:ext>
              </a:extLst>
            </p:cNvPr>
            <p:cNvSpPr txBox="1"/>
            <p:nvPr/>
          </p:nvSpPr>
          <p:spPr>
            <a:xfrm>
              <a:off x="2385471" y="2441749"/>
              <a:ext cx="2424336" cy="1938992"/>
            </a:xfrm>
            <a:prstGeom prst="rect">
              <a:avLst/>
            </a:prstGeom>
            <a:noFill/>
          </p:spPr>
          <p:txBody>
            <a:bodyPr wrap="square" rtlCol="0">
              <a:spAutoFit/>
            </a:bodyPr>
            <a:lstStyle/>
            <a:p>
              <a:pPr algn="ctr"/>
              <a:r>
                <a:rPr lang="en-US" sz="4000">
                  <a:solidFill>
                    <a:schemeClr val="bg1"/>
                  </a:solidFill>
                  <a:latin typeface="iCiel Brandon Text Bold" panose="020B0803020203060203" pitchFamily="34" charset="0"/>
                </a:rPr>
                <a:t>CƠ SỞ</a:t>
              </a:r>
            </a:p>
            <a:p>
              <a:pPr algn="ctr"/>
              <a:r>
                <a:rPr lang="en-US" sz="4000">
                  <a:solidFill>
                    <a:schemeClr val="bg1"/>
                  </a:solidFill>
                  <a:latin typeface="iCiel Brandon Text Bold" panose="020B0803020203060203" pitchFamily="34" charset="0"/>
                </a:rPr>
                <a:t>LÝ THUYẾT</a:t>
              </a:r>
            </a:p>
          </p:txBody>
        </p:sp>
        <p:pic>
          <p:nvPicPr>
            <p:cNvPr id="2050" name="Picture 2" descr="Html ">
              <a:extLst>
                <a:ext uri="{FF2B5EF4-FFF2-40B4-BE49-F238E27FC236}">
                  <a16:creationId xmlns:a16="http://schemas.microsoft.com/office/drawing/2014/main" id="{F8C7076A-7E7B-8234-A29C-1E0EB0DC3604}"/>
                </a:ext>
              </a:extLst>
            </p:cNvPr>
            <p:cNvPicPr>
              <a:picLocks noChangeAspect="1" noChangeArrowheads="1"/>
            </p:cNvPicPr>
            <p:nvPr/>
          </p:nvPicPr>
          <p:blipFill>
            <a:blip r:embed="rId2">
              <a:alphaModFix amt="12000"/>
              <a:duotone>
                <a:schemeClr val="accent5">
                  <a:shade val="45000"/>
                  <a:satMod val="135000"/>
                </a:schemeClr>
                <a:prstClr val="white"/>
              </a:duotone>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rot="1140359">
              <a:off x="3685477" y="5800151"/>
              <a:ext cx="781749" cy="781749"/>
            </a:xfrm>
            <a:prstGeom prst="rect">
              <a:avLst/>
            </a:prstGeom>
            <a:noFill/>
          </p:spPr>
        </p:pic>
        <p:pic>
          <p:nvPicPr>
            <p:cNvPr id="2052" name="Picture 4" descr="Css 3 ">
              <a:extLst>
                <a:ext uri="{FF2B5EF4-FFF2-40B4-BE49-F238E27FC236}">
                  <a16:creationId xmlns:a16="http://schemas.microsoft.com/office/drawing/2014/main" id="{BA72EED0-3E72-0DE4-5FFC-A69112A9049E}"/>
                </a:ext>
              </a:extLst>
            </p:cNvPr>
            <p:cNvPicPr>
              <a:picLocks noChangeAspect="1" noChangeArrowheads="1"/>
            </p:cNvPicPr>
            <p:nvPr/>
          </p:nvPicPr>
          <p:blipFill>
            <a:blip r:embed="rId4">
              <a:alphaModFix amt="23000"/>
              <a:extLst>
                <a:ext uri="{28A0092B-C50C-407E-A947-70E740481C1C}">
                  <a14:useLocalDpi xmlns:a14="http://schemas.microsoft.com/office/drawing/2010/main" val="0"/>
                </a:ext>
              </a:extLst>
            </a:blip>
            <a:srcRect/>
            <a:stretch>
              <a:fillRect/>
            </a:stretch>
          </p:blipFill>
          <p:spPr bwMode="auto">
            <a:xfrm rot="20700000">
              <a:off x="2766613" y="4684369"/>
              <a:ext cx="641264" cy="64126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3" name="Group 32">
            <a:extLst>
              <a:ext uri="{FF2B5EF4-FFF2-40B4-BE49-F238E27FC236}">
                <a16:creationId xmlns:a16="http://schemas.microsoft.com/office/drawing/2014/main" id="{6E861B6F-4D16-10E0-ED54-F7FC7AC45A00}"/>
              </a:ext>
            </a:extLst>
          </p:cNvPr>
          <p:cNvGrpSpPr/>
          <p:nvPr/>
        </p:nvGrpSpPr>
        <p:grpSpPr>
          <a:xfrm>
            <a:off x="4825998" y="0"/>
            <a:ext cx="2480333" cy="6858000"/>
            <a:chOff x="4825998" y="0"/>
            <a:chExt cx="2480333" cy="6858000"/>
          </a:xfrm>
        </p:grpSpPr>
        <p:sp>
          <p:nvSpPr>
            <p:cNvPr id="8" name="Rectangle 7">
              <a:extLst>
                <a:ext uri="{FF2B5EF4-FFF2-40B4-BE49-F238E27FC236}">
                  <a16:creationId xmlns:a16="http://schemas.microsoft.com/office/drawing/2014/main" id="{4156961F-1523-8CDD-60BE-C3651D71357B}"/>
                </a:ext>
              </a:extLst>
            </p:cNvPr>
            <p:cNvSpPr/>
            <p:nvPr/>
          </p:nvSpPr>
          <p:spPr>
            <a:xfrm>
              <a:off x="4825998" y="0"/>
              <a:ext cx="2421465" cy="6858000"/>
            </a:xfrm>
            <a:prstGeom prst="rect">
              <a:avLst/>
            </a:prstGeom>
            <a:solidFill>
              <a:srgbClr val="F5F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EB024C01-A335-3387-CF90-9847D8407AA0}"/>
                </a:ext>
              </a:extLst>
            </p:cNvPr>
            <p:cNvSpPr txBox="1"/>
            <p:nvPr/>
          </p:nvSpPr>
          <p:spPr>
            <a:xfrm>
              <a:off x="4881995" y="2441749"/>
              <a:ext cx="2424336" cy="3170099"/>
            </a:xfrm>
            <a:prstGeom prst="rect">
              <a:avLst/>
            </a:prstGeom>
            <a:noFill/>
          </p:spPr>
          <p:txBody>
            <a:bodyPr wrap="square" rtlCol="0">
              <a:spAutoFit/>
            </a:bodyPr>
            <a:lstStyle/>
            <a:p>
              <a:pPr algn="ctr"/>
              <a:r>
                <a:rPr lang="en-US" sz="4000">
                  <a:solidFill>
                    <a:srgbClr val="34C1E8"/>
                  </a:solidFill>
                  <a:latin typeface="iCiel Brandon Text Bold" panose="020B0803020203060203" pitchFamily="34" charset="0"/>
                </a:rPr>
                <a:t>PHÂN</a:t>
              </a:r>
            </a:p>
            <a:p>
              <a:pPr algn="ctr"/>
              <a:r>
                <a:rPr lang="en-US" sz="4000">
                  <a:solidFill>
                    <a:srgbClr val="34C1E8"/>
                  </a:solidFill>
                  <a:latin typeface="iCiel Brandon Text Bold" panose="020B0803020203060203" pitchFamily="34" charset="0"/>
                </a:rPr>
                <a:t>TÍCH</a:t>
              </a:r>
            </a:p>
            <a:p>
              <a:pPr algn="ctr"/>
              <a:r>
                <a:rPr lang="en-US" sz="4000">
                  <a:solidFill>
                    <a:srgbClr val="34C1E8"/>
                  </a:solidFill>
                  <a:latin typeface="iCiel Brandon Text Bold" panose="020B0803020203060203" pitchFamily="34" charset="0"/>
                </a:rPr>
                <a:t>VÀ</a:t>
              </a:r>
            </a:p>
            <a:p>
              <a:pPr algn="ctr"/>
              <a:r>
                <a:rPr lang="en-US" sz="4000">
                  <a:solidFill>
                    <a:srgbClr val="34C1E8"/>
                  </a:solidFill>
                  <a:latin typeface="iCiel Brandon Text Bold" panose="020B0803020203060203" pitchFamily="34" charset="0"/>
                </a:rPr>
                <a:t>THIẾT</a:t>
              </a:r>
            </a:p>
            <a:p>
              <a:pPr algn="ctr"/>
              <a:r>
                <a:rPr lang="en-US" sz="4000">
                  <a:solidFill>
                    <a:srgbClr val="34C1E8"/>
                  </a:solidFill>
                  <a:latin typeface="iCiel Brandon Text Bold" panose="020B0803020203060203" pitchFamily="34" charset="0"/>
                </a:rPr>
                <a:t>KẾ</a:t>
              </a:r>
            </a:p>
          </p:txBody>
        </p:sp>
        <p:pic>
          <p:nvPicPr>
            <p:cNvPr id="2056" name="Picture 8" descr="Transparency ">
              <a:extLst>
                <a:ext uri="{FF2B5EF4-FFF2-40B4-BE49-F238E27FC236}">
                  <a16:creationId xmlns:a16="http://schemas.microsoft.com/office/drawing/2014/main" id="{1449DC27-0C09-5C7E-6B63-0660DD4EBEBE}"/>
                </a:ext>
              </a:extLst>
            </p:cNvPr>
            <p:cNvPicPr>
              <a:picLocks noChangeAspect="1" noChangeArrowheads="1"/>
            </p:cNvPicPr>
            <p:nvPr/>
          </p:nvPicPr>
          <p:blipFill>
            <a:blip r:embed="rId5">
              <a:alphaModFix amt="7000"/>
              <a:extLst>
                <a:ext uri="{28A0092B-C50C-407E-A947-70E740481C1C}">
                  <a14:useLocalDpi xmlns:a14="http://schemas.microsoft.com/office/drawing/2010/main" val="0"/>
                </a:ext>
              </a:extLst>
            </a:blip>
            <a:srcRect/>
            <a:stretch>
              <a:fillRect/>
            </a:stretch>
          </p:blipFill>
          <p:spPr bwMode="auto">
            <a:xfrm>
              <a:off x="5060287" y="2749317"/>
              <a:ext cx="2020134" cy="2020134"/>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15FCF630-F926-DC23-E7E0-0AB92D06DF85}"/>
                </a:ext>
              </a:extLst>
            </p:cNvPr>
            <p:cNvSpPr txBox="1"/>
            <p:nvPr/>
          </p:nvSpPr>
          <p:spPr>
            <a:xfrm>
              <a:off x="5698633" y="1194169"/>
              <a:ext cx="896321" cy="1323439"/>
            </a:xfrm>
            <a:prstGeom prst="rect">
              <a:avLst/>
            </a:prstGeom>
            <a:noFill/>
          </p:spPr>
          <p:txBody>
            <a:bodyPr wrap="square" rtlCol="0">
              <a:spAutoFit/>
            </a:bodyPr>
            <a:lstStyle/>
            <a:p>
              <a:r>
                <a:rPr lang="en-US" sz="8000">
                  <a:solidFill>
                    <a:srgbClr val="34C1E8"/>
                  </a:solidFill>
                  <a:latin typeface="iCiel Brandon Text Bold" panose="020B0803020203060203" pitchFamily="34" charset="0"/>
                </a:rPr>
                <a:t>3</a:t>
              </a:r>
            </a:p>
          </p:txBody>
        </p:sp>
      </p:grpSp>
      <p:grpSp>
        <p:nvGrpSpPr>
          <p:cNvPr id="35" name="Group 34">
            <a:extLst>
              <a:ext uri="{FF2B5EF4-FFF2-40B4-BE49-F238E27FC236}">
                <a16:creationId xmlns:a16="http://schemas.microsoft.com/office/drawing/2014/main" id="{39A451FE-AA57-D507-0DCE-0FBEAA598A09}"/>
              </a:ext>
            </a:extLst>
          </p:cNvPr>
          <p:cNvGrpSpPr/>
          <p:nvPr/>
        </p:nvGrpSpPr>
        <p:grpSpPr>
          <a:xfrm>
            <a:off x="9668928" y="0"/>
            <a:ext cx="2523072" cy="6858000"/>
            <a:chOff x="9668928" y="0"/>
            <a:chExt cx="2523072" cy="6858000"/>
          </a:xfrm>
        </p:grpSpPr>
        <p:sp>
          <p:nvSpPr>
            <p:cNvPr id="10" name="Rectangle 9">
              <a:extLst>
                <a:ext uri="{FF2B5EF4-FFF2-40B4-BE49-F238E27FC236}">
                  <a16:creationId xmlns:a16="http://schemas.microsoft.com/office/drawing/2014/main" id="{510E728E-314F-5E85-DBE4-610AE6932E9F}"/>
                </a:ext>
              </a:extLst>
            </p:cNvPr>
            <p:cNvSpPr/>
            <p:nvPr/>
          </p:nvSpPr>
          <p:spPr>
            <a:xfrm>
              <a:off x="9668928" y="0"/>
              <a:ext cx="2523072" cy="6858000"/>
            </a:xfrm>
            <a:prstGeom prst="rect">
              <a:avLst/>
            </a:prstGeom>
            <a:solidFill>
              <a:srgbClr val="F5F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5FCFF"/>
                </a:solidFill>
              </a:endParaRPr>
            </a:p>
          </p:txBody>
        </p:sp>
        <p:pic>
          <p:nvPicPr>
            <p:cNvPr id="2064" name="Picture 16" descr="Exam ">
              <a:extLst>
                <a:ext uri="{FF2B5EF4-FFF2-40B4-BE49-F238E27FC236}">
                  <a16:creationId xmlns:a16="http://schemas.microsoft.com/office/drawing/2014/main" id="{D062308C-BFFB-FA86-2E04-007A0868A7CD}"/>
                </a:ext>
              </a:extLst>
            </p:cNvPr>
            <p:cNvPicPr>
              <a:picLocks noChangeAspect="1" noChangeArrowheads="1"/>
            </p:cNvPicPr>
            <p:nvPr/>
          </p:nvPicPr>
          <p:blipFill>
            <a:blip r:embed="rId6">
              <a:duotone>
                <a:schemeClr val="accent5">
                  <a:shade val="45000"/>
                  <a:satMod val="135000"/>
                </a:schemeClr>
                <a:prstClr val="white"/>
              </a:duotone>
              <a:alphaModFix amt="20000"/>
              <a:extLst>
                <a:ext uri="{28A0092B-C50C-407E-A947-70E740481C1C}">
                  <a14:useLocalDpi xmlns:a14="http://schemas.microsoft.com/office/drawing/2010/main" val="0"/>
                </a:ext>
              </a:extLst>
            </a:blip>
            <a:srcRect/>
            <a:stretch>
              <a:fillRect/>
            </a:stretch>
          </p:blipFill>
          <p:spPr bwMode="auto">
            <a:xfrm>
              <a:off x="10171460" y="4557748"/>
              <a:ext cx="1645445" cy="1645445"/>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F4FD026D-C030-6D4D-012B-803FFF30A3EE}"/>
                </a:ext>
              </a:extLst>
            </p:cNvPr>
            <p:cNvSpPr txBox="1"/>
            <p:nvPr/>
          </p:nvSpPr>
          <p:spPr>
            <a:xfrm>
              <a:off x="9869832" y="2517607"/>
              <a:ext cx="2248702" cy="1938992"/>
            </a:xfrm>
            <a:prstGeom prst="rect">
              <a:avLst/>
            </a:prstGeom>
            <a:noFill/>
          </p:spPr>
          <p:txBody>
            <a:bodyPr wrap="square" rtlCol="0">
              <a:spAutoFit/>
            </a:bodyPr>
            <a:lstStyle/>
            <a:p>
              <a:pPr algn="ctr"/>
              <a:r>
                <a:rPr lang="en-US" sz="6000">
                  <a:solidFill>
                    <a:srgbClr val="34C1E8"/>
                  </a:solidFill>
                  <a:latin typeface="iCiel Brandon Text Bold" panose="020B0803020203060203" pitchFamily="34" charset="0"/>
                </a:rPr>
                <a:t>KẾT LUẬN</a:t>
              </a:r>
            </a:p>
          </p:txBody>
        </p:sp>
        <p:sp>
          <p:nvSpPr>
            <p:cNvPr id="26" name="TextBox 25">
              <a:extLst>
                <a:ext uri="{FF2B5EF4-FFF2-40B4-BE49-F238E27FC236}">
                  <a16:creationId xmlns:a16="http://schemas.microsoft.com/office/drawing/2014/main" id="{DA85CB85-709A-6731-C493-36970D84E8C3}"/>
                </a:ext>
              </a:extLst>
            </p:cNvPr>
            <p:cNvSpPr txBox="1"/>
            <p:nvPr/>
          </p:nvSpPr>
          <p:spPr>
            <a:xfrm>
              <a:off x="10588067" y="1194168"/>
              <a:ext cx="812232" cy="1323439"/>
            </a:xfrm>
            <a:prstGeom prst="rect">
              <a:avLst/>
            </a:prstGeom>
            <a:noFill/>
          </p:spPr>
          <p:txBody>
            <a:bodyPr wrap="square" rtlCol="0">
              <a:spAutoFit/>
            </a:bodyPr>
            <a:lstStyle/>
            <a:p>
              <a:r>
                <a:rPr lang="en-US" sz="8000">
                  <a:solidFill>
                    <a:srgbClr val="34C1E8"/>
                  </a:solidFill>
                  <a:latin typeface="iCiel Brandon Text Bold" panose="020B0803020203060203" pitchFamily="34" charset="0"/>
                </a:rPr>
                <a:t>5</a:t>
              </a:r>
            </a:p>
          </p:txBody>
        </p:sp>
      </p:grpSp>
      <p:sp>
        <p:nvSpPr>
          <p:cNvPr id="4" name="Rectangle 3">
            <a:extLst>
              <a:ext uri="{FF2B5EF4-FFF2-40B4-BE49-F238E27FC236}">
                <a16:creationId xmlns:a16="http://schemas.microsoft.com/office/drawing/2014/main" id="{72E33767-6CA4-EC7B-CC6E-3EE1DEE2B377}"/>
              </a:ext>
            </a:extLst>
          </p:cNvPr>
          <p:cNvSpPr/>
          <p:nvPr/>
        </p:nvSpPr>
        <p:spPr>
          <a:xfrm>
            <a:off x="-26627" y="0"/>
            <a:ext cx="12218627" cy="6858000"/>
          </a:xfrm>
          <a:prstGeom prst="rect">
            <a:avLst/>
          </a:prstGeom>
          <a:solidFill>
            <a:srgbClr val="F5F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2F3E9C4C-3E46-A4A1-80D8-8910B3222AAA}"/>
              </a:ext>
            </a:extLst>
          </p:cNvPr>
          <p:cNvSpPr txBox="1"/>
          <p:nvPr/>
        </p:nvSpPr>
        <p:spPr>
          <a:xfrm>
            <a:off x="886354" y="1207236"/>
            <a:ext cx="896321" cy="1323439"/>
          </a:xfrm>
          <a:prstGeom prst="rect">
            <a:avLst/>
          </a:prstGeom>
          <a:noFill/>
        </p:spPr>
        <p:txBody>
          <a:bodyPr wrap="square" rtlCol="0">
            <a:spAutoFit/>
          </a:bodyPr>
          <a:lstStyle/>
          <a:p>
            <a:r>
              <a:rPr lang="en-US" sz="8000">
                <a:solidFill>
                  <a:srgbClr val="34C1E8"/>
                </a:solidFill>
                <a:latin typeface="iCiel Brandon Text Bold" panose="020B0803020203060203" pitchFamily="34" charset="0"/>
              </a:rPr>
              <a:t>1</a:t>
            </a:r>
          </a:p>
        </p:txBody>
      </p:sp>
      <p:grpSp>
        <p:nvGrpSpPr>
          <p:cNvPr id="53" name="Group 52">
            <a:extLst>
              <a:ext uri="{FF2B5EF4-FFF2-40B4-BE49-F238E27FC236}">
                <a16:creationId xmlns:a16="http://schemas.microsoft.com/office/drawing/2014/main" id="{7F55521F-C5C9-E735-6864-8AE710ABDD1A}"/>
              </a:ext>
            </a:extLst>
          </p:cNvPr>
          <p:cNvGrpSpPr/>
          <p:nvPr/>
        </p:nvGrpSpPr>
        <p:grpSpPr>
          <a:xfrm>
            <a:off x="1900819" y="900439"/>
            <a:ext cx="9958158" cy="5787447"/>
            <a:chOff x="2746273" y="900439"/>
            <a:chExt cx="4101211" cy="5787447"/>
          </a:xfrm>
        </p:grpSpPr>
        <p:sp>
          <p:nvSpPr>
            <p:cNvPr id="13" name="Rectangle: Rounded Corners 12">
              <a:extLst>
                <a:ext uri="{FF2B5EF4-FFF2-40B4-BE49-F238E27FC236}">
                  <a16:creationId xmlns:a16="http://schemas.microsoft.com/office/drawing/2014/main" id="{D3A3135A-0600-2CA6-F2D1-EE2F7FA427CE}"/>
                </a:ext>
              </a:extLst>
            </p:cNvPr>
            <p:cNvSpPr/>
            <p:nvPr/>
          </p:nvSpPr>
          <p:spPr>
            <a:xfrm>
              <a:off x="2746273" y="900439"/>
              <a:ext cx="4027887" cy="5787447"/>
            </a:xfrm>
            <a:prstGeom prst="roundRect">
              <a:avLst>
                <a:gd name="adj" fmla="val 6421"/>
              </a:avLst>
            </a:prstGeom>
            <a:solidFill>
              <a:schemeClr val="bg1"/>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4E5C0E70-7098-06FA-3AB6-7A441984F3CE}"/>
                </a:ext>
              </a:extLst>
            </p:cNvPr>
            <p:cNvSpPr txBox="1"/>
            <p:nvPr/>
          </p:nvSpPr>
          <p:spPr>
            <a:xfrm>
              <a:off x="2911441" y="1460306"/>
              <a:ext cx="3936043" cy="5016758"/>
            </a:xfrm>
            <a:prstGeom prst="rect">
              <a:avLst/>
            </a:prstGeom>
            <a:noFill/>
          </p:spPr>
          <p:txBody>
            <a:bodyPr wrap="square" rtlCol="0">
              <a:spAutoFit/>
            </a:bodyPr>
            <a:lstStyle/>
            <a:p>
              <a:r>
                <a:rPr lang="en-US" sz="3200" kern="0">
                  <a:solidFill>
                    <a:srgbClr val="34C1E8"/>
                  </a:solidFill>
                  <a:latin typeface="iCiel Brandon Text Bold" panose="020B0803020203060203" pitchFamily="34" charset="0"/>
                  <a:ea typeface="Times New Roman" panose="02020603050405020304" pitchFamily="18" charset="0"/>
                </a:rPr>
                <a:t>Các khái niệm:</a:t>
              </a:r>
            </a:p>
            <a:p>
              <a:endParaRPr lang="en-US" sz="3200" kern="0">
                <a:solidFill>
                  <a:srgbClr val="34C1E8"/>
                </a:solidFill>
                <a:latin typeface="iCiel Brandon Text Bold" panose="020B0803020203060203" pitchFamily="34" charset="0"/>
                <a:ea typeface="Times New Roman" panose="02020603050405020304" pitchFamily="18" charset="0"/>
              </a:endParaRPr>
            </a:p>
            <a:p>
              <a:r>
                <a:rPr lang="vi-VN" sz="3200" kern="0">
                  <a:solidFill>
                    <a:srgbClr val="002060"/>
                  </a:solidFill>
                  <a:latin typeface="iCiel Brandon Text Bold" panose="020B0803020203060203" pitchFamily="34" charset="0"/>
                  <a:ea typeface="Times New Roman" panose="02020603050405020304" pitchFamily="18" charset="0"/>
                </a:rPr>
                <a:t>GameObject </a:t>
              </a:r>
              <a:r>
                <a:rPr lang="en-US" sz="3200" kern="0">
                  <a:solidFill>
                    <a:srgbClr val="002060"/>
                  </a:solidFill>
                  <a:latin typeface="iCiel Brandon Text Bold" panose="020B0803020203060203" pitchFamily="34" charset="0"/>
                  <a:ea typeface="Times New Roman" panose="02020603050405020304" pitchFamily="18" charset="0"/>
                </a:rPr>
                <a:t>:</a:t>
              </a:r>
              <a:r>
                <a:rPr lang="en-US" sz="3200" kern="0">
                  <a:solidFill>
                    <a:srgbClr val="34C1E8"/>
                  </a:solidFill>
                  <a:latin typeface="iCiel Brandon Text Bold" panose="020B0803020203060203" pitchFamily="34" charset="0"/>
                  <a:ea typeface="Times New Roman" panose="02020603050405020304" pitchFamily="18" charset="0"/>
                </a:rPr>
                <a:t> </a:t>
              </a:r>
              <a:r>
                <a:rPr lang="vi-VN" sz="3200" kern="0">
                  <a:solidFill>
                    <a:srgbClr val="34C1E8"/>
                  </a:solidFill>
                  <a:latin typeface="iCiel Brandon Text Bold" panose="020B0803020203060203" pitchFamily="34" charset="0"/>
                  <a:ea typeface="Times New Roman" panose="02020603050405020304" pitchFamily="18" charset="0"/>
                </a:rPr>
                <a:t>Trong Unity, GameObject là thành phần cơ bản nhất của một trò chơi. Nó thường đại diện cho các đối tượng trong trò chơi như nhân vật, vật phẩm, môi trường, ánh sáng, v.v. GameObject có thể chứa các thành phần (components) như hình dạng, vị trí, động cơ vật lý, kịch bản, v.v.</a:t>
              </a:r>
              <a:br>
                <a:rPr lang="en-US" sz="3200" kern="0">
                  <a:solidFill>
                    <a:srgbClr val="34C1E8"/>
                  </a:solidFill>
                  <a:latin typeface="iCiel Brandon Text Bold" panose="020B0803020203060203" pitchFamily="34" charset="0"/>
                  <a:ea typeface="Times New Roman" panose="02020603050405020304" pitchFamily="18" charset="0"/>
                </a:rPr>
              </a:br>
              <a:endParaRPr lang="en-US" sz="3200" kern="0">
                <a:solidFill>
                  <a:srgbClr val="34C1E8"/>
                </a:solidFill>
                <a:latin typeface="iCiel Brandon Text Bold" panose="020B0803020203060203" pitchFamily="34" charset="0"/>
                <a:ea typeface="Times New Roman" panose="02020603050405020304" pitchFamily="18" charset="0"/>
              </a:endParaRPr>
            </a:p>
            <a:p>
              <a:endParaRPr lang="en-US" sz="3200" kern="0">
                <a:solidFill>
                  <a:srgbClr val="34C1E8"/>
                </a:solidFill>
                <a:latin typeface="iCiel Brandon Text Bold" panose="020B0803020203060203" pitchFamily="34" charset="0"/>
                <a:ea typeface="Times New Roman" panose="02020603050405020304" pitchFamily="18" charset="0"/>
              </a:endParaRPr>
            </a:p>
          </p:txBody>
        </p:sp>
      </p:grpSp>
      <p:sp>
        <p:nvSpPr>
          <p:cNvPr id="6" name="Rectangle: Rounded Corners 5">
            <a:extLst>
              <a:ext uri="{FF2B5EF4-FFF2-40B4-BE49-F238E27FC236}">
                <a16:creationId xmlns:a16="http://schemas.microsoft.com/office/drawing/2014/main" id="{D3942F6F-772B-8003-A41C-E35653DFB920}"/>
              </a:ext>
            </a:extLst>
          </p:cNvPr>
          <p:cNvSpPr/>
          <p:nvPr/>
        </p:nvSpPr>
        <p:spPr>
          <a:xfrm>
            <a:off x="1856413" y="13001"/>
            <a:ext cx="10178761" cy="811835"/>
          </a:xfrm>
          <a:prstGeom prst="roundRect">
            <a:avLst>
              <a:gd name="adj" fmla="val 30160"/>
            </a:avLst>
          </a:prstGeom>
          <a:solidFill>
            <a:schemeClr val="bg1"/>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a:solidFill>
                  <a:sysClr val="windowText" lastClr="000000"/>
                </a:solidFill>
                <a:latin typeface="iCiel Brandon Text Bold" panose="020B0803020203060203" pitchFamily="34" charset="0"/>
              </a:rPr>
              <a:t>Thiết kế, cài đặt môi trường</a:t>
            </a:r>
          </a:p>
        </p:txBody>
      </p:sp>
      <p:grpSp>
        <p:nvGrpSpPr>
          <p:cNvPr id="2" name="Group 1">
            <a:extLst>
              <a:ext uri="{FF2B5EF4-FFF2-40B4-BE49-F238E27FC236}">
                <a16:creationId xmlns:a16="http://schemas.microsoft.com/office/drawing/2014/main" id="{812CF3C9-C93A-AB34-FD45-F18837B7A661}"/>
              </a:ext>
            </a:extLst>
          </p:cNvPr>
          <p:cNvGrpSpPr/>
          <p:nvPr/>
        </p:nvGrpSpPr>
        <p:grpSpPr>
          <a:xfrm>
            <a:off x="-144771" y="0"/>
            <a:ext cx="2049835" cy="6858000"/>
            <a:chOff x="-2754515" y="-209675"/>
            <a:chExt cx="2480333" cy="6858000"/>
          </a:xfrm>
        </p:grpSpPr>
        <p:sp>
          <p:nvSpPr>
            <p:cNvPr id="15" name="Rectangle 14">
              <a:extLst>
                <a:ext uri="{FF2B5EF4-FFF2-40B4-BE49-F238E27FC236}">
                  <a16:creationId xmlns:a16="http://schemas.microsoft.com/office/drawing/2014/main" id="{CAAE43FF-9C10-849E-436A-CD6791E868F3}"/>
                </a:ext>
              </a:extLst>
            </p:cNvPr>
            <p:cNvSpPr/>
            <p:nvPr/>
          </p:nvSpPr>
          <p:spPr>
            <a:xfrm>
              <a:off x="-2754515" y="-209675"/>
              <a:ext cx="2421465" cy="6858000"/>
            </a:xfrm>
            <a:prstGeom prst="rect">
              <a:avLst/>
            </a:prstGeom>
            <a:solidFill>
              <a:srgbClr val="F5F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8DD075CA-C87D-152A-AF3F-D1440B88BDE1}"/>
                </a:ext>
              </a:extLst>
            </p:cNvPr>
            <p:cNvSpPr txBox="1"/>
            <p:nvPr/>
          </p:nvSpPr>
          <p:spPr>
            <a:xfrm>
              <a:off x="-2698518" y="2232074"/>
              <a:ext cx="2424336" cy="3170099"/>
            </a:xfrm>
            <a:prstGeom prst="rect">
              <a:avLst/>
            </a:prstGeom>
            <a:noFill/>
          </p:spPr>
          <p:txBody>
            <a:bodyPr wrap="square" rtlCol="0">
              <a:spAutoFit/>
            </a:bodyPr>
            <a:lstStyle/>
            <a:p>
              <a:pPr algn="ctr"/>
              <a:r>
                <a:rPr lang="en-US" sz="4000">
                  <a:solidFill>
                    <a:srgbClr val="34C1E8"/>
                  </a:solidFill>
                  <a:latin typeface="iCiel Brandon Text Bold" panose="020B0803020203060203" pitchFamily="34" charset="0"/>
                </a:rPr>
                <a:t>PHÂN</a:t>
              </a:r>
            </a:p>
            <a:p>
              <a:pPr algn="ctr"/>
              <a:r>
                <a:rPr lang="en-US" sz="4000">
                  <a:solidFill>
                    <a:srgbClr val="34C1E8"/>
                  </a:solidFill>
                  <a:latin typeface="iCiel Brandon Text Bold" panose="020B0803020203060203" pitchFamily="34" charset="0"/>
                </a:rPr>
                <a:t>TÍCH</a:t>
              </a:r>
            </a:p>
            <a:p>
              <a:pPr algn="ctr"/>
              <a:r>
                <a:rPr lang="en-US" sz="4000">
                  <a:solidFill>
                    <a:srgbClr val="34C1E8"/>
                  </a:solidFill>
                  <a:latin typeface="iCiel Brandon Text Bold" panose="020B0803020203060203" pitchFamily="34" charset="0"/>
                </a:rPr>
                <a:t>VÀ</a:t>
              </a:r>
            </a:p>
            <a:p>
              <a:pPr algn="ctr"/>
              <a:r>
                <a:rPr lang="en-US" sz="4000">
                  <a:solidFill>
                    <a:srgbClr val="34C1E8"/>
                  </a:solidFill>
                  <a:latin typeface="iCiel Brandon Text Bold" panose="020B0803020203060203" pitchFamily="34" charset="0"/>
                </a:rPr>
                <a:t>THIẾT</a:t>
              </a:r>
            </a:p>
            <a:p>
              <a:pPr algn="ctr"/>
              <a:r>
                <a:rPr lang="en-US" sz="4000">
                  <a:solidFill>
                    <a:srgbClr val="34C1E8"/>
                  </a:solidFill>
                  <a:latin typeface="iCiel Brandon Text Bold" panose="020B0803020203060203" pitchFamily="34" charset="0"/>
                </a:rPr>
                <a:t>KẾ</a:t>
              </a:r>
            </a:p>
          </p:txBody>
        </p:sp>
        <p:pic>
          <p:nvPicPr>
            <p:cNvPr id="19" name="Picture 8" descr="Transparency ">
              <a:extLst>
                <a:ext uri="{FF2B5EF4-FFF2-40B4-BE49-F238E27FC236}">
                  <a16:creationId xmlns:a16="http://schemas.microsoft.com/office/drawing/2014/main" id="{FCE54B5A-1A1B-5BC3-8332-51FD7B072699}"/>
                </a:ext>
              </a:extLst>
            </p:cNvPr>
            <p:cNvPicPr>
              <a:picLocks noChangeAspect="1" noChangeArrowheads="1"/>
            </p:cNvPicPr>
            <p:nvPr/>
          </p:nvPicPr>
          <p:blipFill>
            <a:blip r:embed="rId5">
              <a:alphaModFix amt="7000"/>
              <a:extLst>
                <a:ext uri="{28A0092B-C50C-407E-A947-70E740481C1C}">
                  <a14:useLocalDpi xmlns:a14="http://schemas.microsoft.com/office/drawing/2010/main" val="0"/>
                </a:ext>
              </a:extLst>
            </a:blip>
            <a:srcRect/>
            <a:stretch>
              <a:fillRect/>
            </a:stretch>
          </p:blipFill>
          <p:spPr bwMode="auto">
            <a:xfrm>
              <a:off x="-2520226" y="2539642"/>
              <a:ext cx="2020134" cy="2020134"/>
            </a:xfrm>
            <a:prstGeom prst="rect">
              <a:avLst/>
            </a:prstGeom>
            <a:noFill/>
            <a:extLst>
              <a:ext uri="{909E8E84-426E-40DD-AFC4-6F175D3DCCD1}">
                <a14:hiddenFill xmlns:a14="http://schemas.microsoft.com/office/drawing/2010/main">
                  <a:solidFill>
                    <a:srgbClr val="FFFFFF"/>
                  </a:solidFill>
                </a14:hiddenFill>
              </a:ext>
            </a:extLst>
          </p:spPr>
        </p:pic>
        <p:sp>
          <p:nvSpPr>
            <p:cNvPr id="30" name="TextBox 29">
              <a:extLst>
                <a:ext uri="{FF2B5EF4-FFF2-40B4-BE49-F238E27FC236}">
                  <a16:creationId xmlns:a16="http://schemas.microsoft.com/office/drawing/2014/main" id="{FA9CFABB-086F-9328-9596-E370DF3F0DEF}"/>
                </a:ext>
              </a:extLst>
            </p:cNvPr>
            <p:cNvSpPr txBox="1"/>
            <p:nvPr/>
          </p:nvSpPr>
          <p:spPr>
            <a:xfrm>
              <a:off x="-1881880" y="984494"/>
              <a:ext cx="896321" cy="1323439"/>
            </a:xfrm>
            <a:prstGeom prst="rect">
              <a:avLst/>
            </a:prstGeom>
            <a:noFill/>
          </p:spPr>
          <p:txBody>
            <a:bodyPr wrap="square" rtlCol="0">
              <a:spAutoFit/>
            </a:bodyPr>
            <a:lstStyle/>
            <a:p>
              <a:r>
                <a:rPr lang="en-US" sz="8000">
                  <a:solidFill>
                    <a:srgbClr val="34C1E8"/>
                  </a:solidFill>
                  <a:latin typeface="iCiel Brandon Text Bold" panose="020B0803020203060203" pitchFamily="34" charset="0"/>
                </a:rPr>
                <a:t>3</a:t>
              </a:r>
            </a:p>
          </p:txBody>
        </p:sp>
      </p:grpSp>
    </p:spTree>
    <p:extLst>
      <p:ext uri="{BB962C8B-B14F-4D97-AF65-F5344CB8AC3E}">
        <p14:creationId xmlns:p14="http://schemas.microsoft.com/office/powerpoint/2010/main" val="2767053317"/>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Group 31">
            <a:extLst>
              <a:ext uri="{FF2B5EF4-FFF2-40B4-BE49-F238E27FC236}">
                <a16:creationId xmlns:a16="http://schemas.microsoft.com/office/drawing/2014/main" id="{C2ED9A7E-9D69-66FF-FDCD-FAAB431F329C}"/>
              </a:ext>
            </a:extLst>
          </p:cNvPr>
          <p:cNvGrpSpPr/>
          <p:nvPr/>
        </p:nvGrpSpPr>
        <p:grpSpPr>
          <a:xfrm>
            <a:off x="2385471" y="0"/>
            <a:ext cx="2440527" cy="6858000"/>
            <a:chOff x="2385471" y="0"/>
            <a:chExt cx="2440527" cy="6858000"/>
          </a:xfrm>
        </p:grpSpPr>
        <p:sp>
          <p:nvSpPr>
            <p:cNvPr id="7" name="Rectangle 6">
              <a:extLst>
                <a:ext uri="{FF2B5EF4-FFF2-40B4-BE49-F238E27FC236}">
                  <a16:creationId xmlns:a16="http://schemas.microsoft.com/office/drawing/2014/main" id="{83CA7BE3-DF7A-C1CD-9412-669CFCBE3829}"/>
                </a:ext>
              </a:extLst>
            </p:cNvPr>
            <p:cNvSpPr/>
            <p:nvPr/>
          </p:nvSpPr>
          <p:spPr>
            <a:xfrm>
              <a:off x="2404533" y="0"/>
              <a:ext cx="2421465" cy="6858000"/>
            </a:xfrm>
            <a:prstGeom prst="rect">
              <a:avLst/>
            </a:prstGeom>
            <a:solidFill>
              <a:srgbClr val="9FE2F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A4DCAD42-B39F-77A0-D7BC-802CED5FEB60}"/>
                </a:ext>
              </a:extLst>
            </p:cNvPr>
            <p:cNvSpPr txBox="1"/>
            <p:nvPr/>
          </p:nvSpPr>
          <p:spPr>
            <a:xfrm>
              <a:off x="3287568" y="1194433"/>
              <a:ext cx="896321" cy="1323439"/>
            </a:xfrm>
            <a:prstGeom prst="rect">
              <a:avLst/>
            </a:prstGeom>
            <a:noFill/>
          </p:spPr>
          <p:txBody>
            <a:bodyPr wrap="square" rtlCol="0">
              <a:spAutoFit/>
            </a:bodyPr>
            <a:lstStyle/>
            <a:p>
              <a:r>
                <a:rPr lang="en-US" sz="8000">
                  <a:solidFill>
                    <a:schemeClr val="bg1"/>
                  </a:solidFill>
                  <a:latin typeface="iCiel Brandon Text Bold" panose="020B0803020203060203" pitchFamily="34" charset="0"/>
                </a:rPr>
                <a:t>2</a:t>
              </a:r>
            </a:p>
          </p:txBody>
        </p:sp>
        <p:sp>
          <p:nvSpPr>
            <p:cNvPr id="21" name="TextBox 20">
              <a:extLst>
                <a:ext uri="{FF2B5EF4-FFF2-40B4-BE49-F238E27FC236}">
                  <a16:creationId xmlns:a16="http://schemas.microsoft.com/office/drawing/2014/main" id="{A4236104-0B0C-EF9A-A8D4-61029D7143CF}"/>
                </a:ext>
              </a:extLst>
            </p:cNvPr>
            <p:cNvSpPr txBox="1"/>
            <p:nvPr/>
          </p:nvSpPr>
          <p:spPr>
            <a:xfrm>
              <a:off x="2385471" y="2441749"/>
              <a:ext cx="2424336" cy="1938992"/>
            </a:xfrm>
            <a:prstGeom prst="rect">
              <a:avLst/>
            </a:prstGeom>
            <a:noFill/>
          </p:spPr>
          <p:txBody>
            <a:bodyPr wrap="square" rtlCol="0">
              <a:spAutoFit/>
            </a:bodyPr>
            <a:lstStyle/>
            <a:p>
              <a:pPr algn="ctr"/>
              <a:r>
                <a:rPr lang="en-US" sz="4000">
                  <a:solidFill>
                    <a:schemeClr val="bg1"/>
                  </a:solidFill>
                  <a:latin typeface="iCiel Brandon Text Bold" panose="020B0803020203060203" pitchFamily="34" charset="0"/>
                </a:rPr>
                <a:t>CƠ SỞ</a:t>
              </a:r>
            </a:p>
            <a:p>
              <a:pPr algn="ctr"/>
              <a:r>
                <a:rPr lang="en-US" sz="4000">
                  <a:solidFill>
                    <a:schemeClr val="bg1"/>
                  </a:solidFill>
                  <a:latin typeface="iCiel Brandon Text Bold" panose="020B0803020203060203" pitchFamily="34" charset="0"/>
                </a:rPr>
                <a:t>LÝ THUYẾT</a:t>
              </a:r>
            </a:p>
          </p:txBody>
        </p:sp>
        <p:pic>
          <p:nvPicPr>
            <p:cNvPr id="2050" name="Picture 2" descr="Html ">
              <a:extLst>
                <a:ext uri="{FF2B5EF4-FFF2-40B4-BE49-F238E27FC236}">
                  <a16:creationId xmlns:a16="http://schemas.microsoft.com/office/drawing/2014/main" id="{F8C7076A-7E7B-8234-A29C-1E0EB0DC3604}"/>
                </a:ext>
              </a:extLst>
            </p:cNvPr>
            <p:cNvPicPr>
              <a:picLocks noChangeAspect="1" noChangeArrowheads="1"/>
            </p:cNvPicPr>
            <p:nvPr/>
          </p:nvPicPr>
          <p:blipFill>
            <a:blip r:embed="rId2">
              <a:alphaModFix amt="12000"/>
              <a:duotone>
                <a:schemeClr val="accent5">
                  <a:shade val="45000"/>
                  <a:satMod val="135000"/>
                </a:schemeClr>
                <a:prstClr val="white"/>
              </a:duotone>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rot="1140359">
              <a:off x="3685477" y="5800151"/>
              <a:ext cx="781749" cy="781749"/>
            </a:xfrm>
            <a:prstGeom prst="rect">
              <a:avLst/>
            </a:prstGeom>
            <a:noFill/>
          </p:spPr>
        </p:pic>
        <p:pic>
          <p:nvPicPr>
            <p:cNvPr id="2052" name="Picture 4" descr="Css 3 ">
              <a:extLst>
                <a:ext uri="{FF2B5EF4-FFF2-40B4-BE49-F238E27FC236}">
                  <a16:creationId xmlns:a16="http://schemas.microsoft.com/office/drawing/2014/main" id="{BA72EED0-3E72-0DE4-5FFC-A69112A9049E}"/>
                </a:ext>
              </a:extLst>
            </p:cNvPr>
            <p:cNvPicPr>
              <a:picLocks noChangeAspect="1" noChangeArrowheads="1"/>
            </p:cNvPicPr>
            <p:nvPr/>
          </p:nvPicPr>
          <p:blipFill>
            <a:blip r:embed="rId4">
              <a:alphaModFix amt="23000"/>
              <a:extLst>
                <a:ext uri="{28A0092B-C50C-407E-A947-70E740481C1C}">
                  <a14:useLocalDpi xmlns:a14="http://schemas.microsoft.com/office/drawing/2010/main" val="0"/>
                </a:ext>
              </a:extLst>
            </a:blip>
            <a:srcRect/>
            <a:stretch>
              <a:fillRect/>
            </a:stretch>
          </p:blipFill>
          <p:spPr bwMode="auto">
            <a:xfrm rot="20700000">
              <a:off x="2766613" y="4684369"/>
              <a:ext cx="641264" cy="64126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3" name="Group 32">
            <a:extLst>
              <a:ext uri="{FF2B5EF4-FFF2-40B4-BE49-F238E27FC236}">
                <a16:creationId xmlns:a16="http://schemas.microsoft.com/office/drawing/2014/main" id="{6E861B6F-4D16-10E0-ED54-F7FC7AC45A00}"/>
              </a:ext>
            </a:extLst>
          </p:cNvPr>
          <p:cNvGrpSpPr/>
          <p:nvPr/>
        </p:nvGrpSpPr>
        <p:grpSpPr>
          <a:xfrm>
            <a:off x="4825998" y="0"/>
            <a:ext cx="2480333" cy="6858000"/>
            <a:chOff x="4825998" y="0"/>
            <a:chExt cx="2480333" cy="6858000"/>
          </a:xfrm>
        </p:grpSpPr>
        <p:sp>
          <p:nvSpPr>
            <p:cNvPr id="8" name="Rectangle 7">
              <a:extLst>
                <a:ext uri="{FF2B5EF4-FFF2-40B4-BE49-F238E27FC236}">
                  <a16:creationId xmlns:a16="http://schemas.microsoft.com/office/drawing/2014/main" id="{4156961F-1523-8CDD-60BE-C3651D71357B}"/>
                </a:ext>
              </a:extLst>
            </p:cNvPr>
            <p:cNvSpPr/>
            <p:nvPr/>
          </p:nvSpPr>
          <p:spPr>
            <a:xfrm>
              <a:off x="4825998" y="0"/>
              <a:ext cx="2421465" cy="6858000"/>
            </a:xfrm>
            <a:prstGeom prst="rect">
              <a:avLst/>
            </a:prstGeom>
            <a:solidFill>
              <a:srgbClr val="F5F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EB024C01-A335-3387-CF90-9847D8407AA0}"/>
                </a:ext>
              </a:extLst>
            </p:cNvPr>
            <p:cNvSpPr txBox="1"/>
            <p:nvPr/>
          </p:nvSpPr>
          <p:spPr>
            <a:xfrm>
              <a:off x="4881995" y="2441749"/>
              <a:ext cx="2424336" cy="3170099"/>
            </a:xfrm>
            <a:prstGeom prst="rect">
              <a:avLst/>
            </a:prstGeom>
            <a:noFill/>
          </p:spPr>
          <p:txBody>
            <a:bodyPr wrap="square" rtlCol="0">
              <a:spAutoFit/>
            </a:bodyPr>
            <a:lstStyle/>
            <a:p>
              <a:pPr algn="ctr"/>
              <a:r>
                <a:rPr lang="en-US" sz="4000">
                  <a:solidFill>
                    <a:srgbClr val="34C1E8"/>
                  </a:solidFill>
                  <a:latin typeface="iCiel Brandon Text Bold" panose="020B0803020203060203" pitchFamily="34" charset="0"/>
                </a:rPr>
                <a:t>PHÂN</a:t>
              </a:r>
            </a:p>
            <a:p>
              <a:pPr algn="ctr"/>
              <a:r>
                <a:rPr lang="en-US" sz="4000">
                  <a:solidFill>
                    <a:srgbClr val="34C1E8"/>
                  </a:solidFill>
                  <a:latin typeface="iCiel Brandon Text Bold" panose="020B0803020203060203" pitchFamily="34" charset="0"/>
                </a:rPr>
                <a:t>TÍCH</a:t>
              </a:r>
            </a:p>
            <a:p>
              <a:pPr algn="ctr"/>
              <a:r>
                <a:rPr lang="en-US" sz="4000">
                  <a:solidFill>
                    <a:srgbClr val="34C1E8"/>
                  </a:solidFill>
                  <a:latin typeface="iCiel Brandon Text Bold" panose="020B0803020203060203" pitchFamily="34" charset="0"/>
                </a:rPr>
                <a:t>VÀ</a:t>
              </a:r>
            </a:p>
            <a:p>
              <a:pPr algn="ctr"/>
              <a:r>
                <a:rPr lang="en-US" sz="4000">
                  <a:solidFill>
                    <a:srgbClr val="34C1E8"/>
                  </a:solidFill>
                  <a:latin typeface="iCiel Brandon Text Bold" panose="020B0803020203060203" pitchFamily="34" charset="0"/>
                </a:rPr>
                <a:t>THIẾT</a:t>
              </a:r>
            </a:p>
            <a:p>
              <a:pPr algn="ctr"/>
              <a:r>
                <a:rPr lang="en-US" sz="4000">
                  <a:solidFill>
                    <a:srgbClr val="34C1E8"/>
                  </a:solidFill>
                  <a:latin typeface="iCiel Brandon Text Bold" panose="020B0803020203060203" pitchFamily="34" charset="0"/>
                </a:rPr>
                <a:t>KẾ</a:t>
              </a:r>
            </a:p>
          </p:txBody>
        </p:sp>
        <p:pic>
          <p:nvPicPr>
            <p:cNvPr id="2056" name="Picture 8" descr="Transparency ">
              <a:extLst>
                <a:ext uri="{FF2B5EF4-FFF2-40B4-BE49-F238E27FC236}">
                  <a16:creationId xmlns:a16="http://schemas.microsoft.com/office/drawing/2014/main" id="{1449DC27-0C09-5C7E-6B63-0660DD4EBEBE}"/>
                </a:ext>
              </a:extLst>
            </p:cNvPr>
            <p:cNvPicPr>
              <a:picLocks noChangeAspect="1" noChangeArrowheads="1"/>
            </p:cNvPicPr>
            <p:nvPr/>
          </p:nvPicPr>
          <p:blipFill>
            <a:blip r:embed="rId5">
              <a:alphaModFix amt="7000"/>
              <a:extLst>
                <a:ext uri="{28A0092B-C50C-407E-A947-70E740481C1C}">
                  <a14:useLocalDpi xmlns:a14="http://schemas.microsoft.com/office/drawing/2010/main" val="0"/>
                </a:ext>
              </a:extLst>
            </a:blip>
            <a:srcRect/>
            <a:stretch>
              <a:fillRect/>
            </a:stretch>
          </p:blipFill>
          <p:spPr bwMode="auto">
            <a:xfrm>
              <a:off x="5060287" y="2749317"/>
              <a:ext cx="2020134" cy="2020134"/>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15FCF630-F926-DC23-E7E0-0AB92D06DF85}"/>
                </a:ext>
              </a:extLst>
            </p:cNvPr>
            <p:cNvSpPr txBox="1"/>
            <p:nvPr/>
          </p:nvSpPr>
          <p:spPr>
            <a:xfrm>
              <a:off x="5698633" y="1194169"/>
              <a:ext cx="896321" cy="1323439"/>
            </a:xfrm>
            <a:prstGeom prst="rect">
              <a:avLst/>
            </a:prstGeom>
            <a:noFill/>
          </p:spPr>
          <p:txBody>
            <a:bodyPr wrap="square" rtlCol="0">
              <a:spAutoFit/>
            </a:bodyPr>
            <a:lstStyle/>
            <a:p>
              <a:r>
                <a:rPr lang="en-US" sz="8000">
                  <a:solidFill>
                    <a:srgbClr val="34C1E8"/>
                  </a:solidFill>
                  <a:latin typeface="iCiel Brandon Text Bold" panose="020B0803020203060203" pitchFamily="34" charset="0"/>
                </a:rPr>
                <a:t>3</a:t>
              </a:r>
            </a:p>
          </p:txBody>
        </p:sp>
      </p:grpSp>
      <p:grpSp>
        <p:nvGrpSpPr>
          <p:cNvPr id="35" name="Group 34">
            <a:extLst>
              <a:ext uri="{FF2B5EF4-FFF2-40B4-BE49-F238E27FC236}">
                <a16:creationId xmlns:a16="http://schemas.microsoft.com/office/drawing/2014/main" id="{39A451FE-AA57-D507-0DCE-0FBEAA598A09}"/>
              </a:ext>
            </a:extLst>
          </p:cNvPr>
          <p:cNvGrpSpPr/>
          <p:nvPr/>
        </p:nvGrpSpPr>
        <p:grpSpPr>
          <a:xfrm>
            <a:off x="9668928" y="0"/>
            <a:ext cx="2523072" cy="6858000"/>
            <a:chOff x="9668928" y="0"/>
            <a:chExt cx="2523072" cy="6858000"/>
          </a:xfrm>
        </p:grpSpPr>
        <p:sp>
          <p:nvSpPr>
            <p:cNvPr id="10" name="Rectangle 9">
              <a:extLst>
                <a:ext uri="{FF2B5EF4-FFF2-40B4-BE49-F238E27FC236}">
                  <a16:creationId xmlns:a16="http://schemas.microsoft.com/office/drawing/2014/main" id="{510E728E-314F-5E85-DBE4-610AE6932E9F}"/>
                </a:ext>
              </a:extLst>
            </p:cNvPr>
            <p:cNvSpPr/>
            <p:nvPr/>
          </p:nvSpPr>
          <p:spPr>
            <a:xfrm>
              <a:off x="9668928" y="0"/>
              <a:ext cx="2523072" cy="6858000"/>
            </a:xfrm>
            <a:prstGeom prst="rect">
              <a:avLst/>
            </a:prstGeom>
            <a:solidFill>
              <a:srgbClr val="F5F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5FCFF"/>
                </a:solidFill>
              </a:endParaRPr>
            </a:p>
          </p:txBody>
        </p:sp>
        <p:pic>
          <p:nvPicPr>
            <p:cNvPr id="2064" name="Picture 16" descr="Exam ">
              <a:extLst>
                <a:ext uri="{FF2B5EF4-FFF2-40B4-BE49-F238E27FC236}">
                  <a16:creationId xmlns:a16="http://schemas.microsoft.com/office/drawing/2014/main" id="{D062308C-BFFB-FA86-2E04-007A0868A7CD}"/>
                </a:ext>
              </a:extLst>
            </p:cNvPr>
            <p:cNvPicPr>
              <a:picLocks noChangeAspect="1" noChangeArrowheads="1"/>
            </p:cNvPicPr>
            <p:nvPr/>
          </p:nvPicPr>
          <p:blipFill>
            <a:blip r:embed="rId6">
              <a:duotone>
                <a:schemeClr val="accent5">
                  <a:shade val="45000"/>
                  <a:satMod val="135000"/>
                </a:schemeClr>
                <a:prstClr val="white"/>
              </a:duotone>
              <a:alphaModFix amt="20000"/>
              <a:extLst>
                <a:ext uri="{28A0092B-C50C-407E-A947-70E740481C1C}">
                  <a14:useLocalDpi xmlns:a14="http://schemas.microsoft.com/office/drawing/2010/main" val="0"/>
                </a:ext>
              </a:extLst>
            </a:blip>
            <a:srcRect/>
            <a:stretch>
              <a:fillRect/>
            </a:stretch>
          </p:blipFill>
          <p:spPr bwMode="auto">
            <a:xfrm>
              <a:off x="10171460" y="4557748"/>
              <a:ext cx="1645445" cy="1645445"/>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F4FD026D-C030-6D4D-012B-803FFF30A3EE}"/>
                </a:ext>
              </a:extLst>
            </p:cNvPr>
            <p:cNvSpPr txBox="1"/>
            <p:nvPr/>
          </p:nvSpPr>
          <p:spPr>
            <a:xfrm>
              <a:off x="9869832" y="2517607"/>
              <a:ext cx="2248702" cy="1938992"/>
            </a:xfrm>
            <a:prstGeom prst="rect">
              <a:avLst/>
            </a:prstGeom>
            <a:noFill/>
          </p:spPr>
          <p:txBody>
            <a:bodyPr wrap="square" rtlCol="0">
              <a:spAutoFit/>
            </a:bodyPr>
            <a:lstStyle/>
            <a:p>
              <a:pPr algn="ctr"/>
              <a:r>
                <a:rPr lang="en-US" sz="6000">
                  <a:solidFill>
                    <a:srgbClr val="34C1E8"/>
                  </a:solidFill>
                  <a:latin typeface="iCiel Brandon Text Bold" panose="020B0803020203060203" pitchFamily="34" charset="0"/>
                </a:rPr>
                <a:t>KẾT LUẬN</a:t>
              </a:r>
            </a:p>
          </p:txBody>
        </p:sp>
        <p:sp>
          <p:nvSpPr>
            <p:cNvPr id="26" name="TextBox 25">
              <a:extLst>
                <a:ext uri="{FF2B5EF4-FFF2-40B4-BE49-F238E27FC236}">
                  <a16:creationId xmlns:a16="http://schemas.microsoft.com/office/drawing/2014/main" id="{DA85CB85-709A-6731-C493-36970D84E8C3}"/>
                </a:ext>
              </a:extLst>
            </p:cNvPr>
            <p:cNvSpPr txBox="1"/>
            <p:nvPr/>
          </p:nvSpPr>
          <p:spPr>
            <a:xfrm>
              <a:off x="10588067" y="1194168"/>
              <a:ext cx="812232" cy="1323439"/>
            </a:xfrm>
            <a:prstGeom prst="rect">
              <a:avLst/>
            </a:prstGeom>
            <a:noFill/>
          </p:spPr>
          <p:txBody>
            <a:bodyPr wrap="square" rtlCol="0">
              <a:spAutoFit/>
            </a:bodyPr>
            <a:lstStyle/>
            <a:p>
              <a:r>
                <a:rPr lang="en-US" sz="8000">
                  <a:solidFill>
                    <a:srgbClr val="34C1E8"/>
                  </a:solidFill>
                  <a:latin typeface="iCiel Brandon Text Bold" panose="020B0803020203060203" pitchFamily="34" charset="0"/>
                </a:rPr>
                <a:t>5</a:t>
              </a:r>
            </a:p>
          </p:txBody>
        </p:sp>
      </p:grpSp>
      <p:sp>
        <p:nvSpPr>
          <p:cNvPr id="4" name="Rectangle 3">
            <a:extLst>
              <a:ext uri="{FF2B5EF4-FFF2-40B4-BE49-F238E27FC236}">
                <a16:creationId xmlns:a16="http://schemas.microsoft.com/office/drawing/2014/main" id="{72E33767-6CA4-EC7B-CC6E-3EE1DEE2B377}"/>
              </a:ext>
            </a:extLst>
          </p:cNvPr>
          <p:cNvSpPr/>
          <p:nvPr/>
        </p:nvSpPr>
        <p:spPr>
          <a:xfrm>
            <a:off x="-26627" y="0"/>
            <a:ext cx="12218627" cy="6858000"/>
          </a:xfrm>
          <a:prstGeom prst="rect">
            <a:avLst/>
          </a:prstGeom>
          <a:solidFill>
            <a:srgbClr val="F5F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2F3E9C4C-3E46-A4A1-80D8-8910B3222AAA}"/>
              </a:ext>
            </a:extLst>
          </p:cNvPr>
          <p:cNvSpPr txBox="1"/>
          <p:nvPr/>
        </p:nvSpPr>
        <p:spPr>
          <a:xfrm>
            <a:off x="886354" y="1207236"/>
            <a:ext cx="896321" cy="1323439"/>
          </a:xfrm>
          <a:prstGeom prst="rect">
            <a:avLst/>
          </a:prstGeom>
          <a:noFill/>
        </p:spPr>
        <p:txBody>
          <a:bodyPr wrap="square" rtlCol="0">
            <a:spAutoFit/>
          </a:bodyPr>
          <a:lstStyle/>
          <a:p>
            <a:r>
              <a:rPr lang="en-US" sz="8000">
                <a:solidFill>
                  <a:srgbClr val="34C1E8"/>
                </a:solidFill>
                <a:latin typeface="iCiel Brandon Text Bold" panose="020B0803020203060203" pitchFamily="34" charset="0"/>
              </a:rPr>
              <a:t>1</a:t>
            </a:r>
          </a:p>
        </p:txBody>
      </p:sp>
      <p:sp>
        <p:nvSpPr>
          <p:cNvPr id="13" name="Rectangle: Rounded Corners 12">
            <a:extLst>
              <a:ext uri="{FF2B5EF4-FFF2-40B4-BE49-F238E27FC236}">
                <a16:creationId xmlns:a16="http://schemas.microsoft.com/office/drawing/2014/main" id="{D3A3135A-0600-2CA6-F2D1-EE2F7FA427CE}"/>
              </a:ext>
            </a:extLst>
          </p:cNvPr>
          <p:cNvSpPr/>
          <p:nvPr/>
        </p:nvSpPr>
        <p:spPr>
          <a:xfrm>
            <a:off x="1819687" y="170113"/>
            <a:ext cx="5647901" cy="6517773"/>
          </a:xfrm>
          <a:prstGeom prst="roundRect">
            <a:avLst>
              <a:gd name="adj" fmla="val 6421"/>
            </a:avLst>
          </a:prstGeom>
          <a:solidFill>
            <a:schemeClr val="bg1"/>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02060"/>
                </a:solidFill>
                <a:latin typeface="iCiel Brandon Text Bold" panose="020B0803020203060203" pitchFamily="34" charset="0"/>
              </a:rPr>
              <a:t>Thành phần (components)</a:t>
            </a:r>
          </a:p>
          <a:p>
            <a:pPr algn="ctr"/>
            <a:r>
              <a:rPr lang="vi-VN" sz="2800">
                <a:solidFill>
                  <a:srgbClr val="34C1E8"/>
                </a:solidFill>
                <a:latin typeface="iCiel Brandon Text Bold" panose="020B0803020203060203" pitchFamily="34" charset="0"/>
              </a:rPr>
              <a:t>Trong Unity, thành phần (components) là các phần cơ bản của một GameObject, đóng vai trò trong việc định nghĩa và điều khiển hành vi của đối tượng trong trò chơi. Mỗi thành phần có một chức năng cụ thể và có thể được gắn vào một GameObject để mở rộng và tùy chỉnh chức năng của nó.</a:t>
            </a:r>
            <a:endParaRPr lang="en-US" sz="2800">
              <a:solidFill>
                <a:srgbClr val="34C1E8"/>
              </a:solidFill>
              <a:latin typeface="iCiel Brandon Text Bold" panose="020B0803020203060203" pitchFamily="34" charset="0"/>
            </a:endParaRPr>
          </a:p>
        </p:txBody>
      </p:sp>
      <p:sp>
        <p:nvSpPr>
          <p:cNvPr id="6" name="Rectangle: Rounded Corners 5">
            <a:extLst>
              <a:ext uri="{FF2B5EF4-FFF2-40B4-BE49-F238E27FC236}">
                <a16:creationId xmlns:a16="http://schemas.microsoft.com/office/drawing/2014/main" id="{D3942F6F-772B-8003-A41C-E35653DFB920}"/>
              </a:ext>
            </a:extLst>
          </p:cNvPr>
          <p:cNvSpPr/>
          <p:nvPr/>
        </p:nvSpPr>
        <p:spPr>
          <a:xfrm>
            <a:off x="1900819" y="-896335"/>
            <a:ext cx="10178761" cy="811835"/>
          </a:xfrm>
          <a:prstGeom prst="roundRect">
            <a:avLst>
              <a:gd name="adj" fmla="val 30160"/>
            </a:avLst>
          </a:prstGeom>
          <a:solidFill>
            <a:schemeClr val="bg1"/>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a:solidFill>
                  <a:sysClr val="windowText" lastClr="000000"/>
                </a:solidFill>
                <a:latin typeface="iCiel Brandon Text Bold" panose="020B0803020203060203" pitchFamily="34" charset="0"/>
              </a:rPr>
              <a:t>Thiết kế, cài đặt môi trường</a:t>
            </a:r>
          </a:p>
        </p:txBody>
      </p:sp>
      <p:grpSp>
        <p:nvGrpSpPr>
          <p:cNvPr id="2" name="Group 1">
            <a:extLst>
              <a:ext uri="{FF2B5EF4-FFF2-40B4-BE49-F238E27FC236}">
                <a16:creationId xmlns:a16="http://schemas.microsoft.com/office/drawing/2014/main" id="{812CF3C9-C93A-AB34-FD45-F18837B7A661}"/>
              </a:ext>
            </a:extLst>
          </p:cNvPr>
          <p:cNvGrpSpPr/>
          <p:nvPr/>
        </p:nvGrpSpPr>
        <p:grpSpPr>
          <a:xfrm>
            <a:off x="-144771" y="0"/>
            <a:ext cx="2049835" cy="6858000"/>
            <a:chOff x="-2754515" y="-209675"/>
            <a:chExt cx="2480333" cy="6858000"/>
          </a:xfrm>
        </p:grpSpPr>
        <p:sp>
          <p:nvSpPr>
            <p:cNvPr id="15" name="Rectangle 14">
              <a:extLst>
                <a:ext uri="{FF2B5EF4-FFF2-40B4-BE49-F238E27FC236}">
                  <a16:creationId xmlns:a16="http://schemas.microsoft.com/office/drawing/2014/main" id="{CAAE43FF-9C10-849E-436A-CD6791E868F3}"/>
                </a:ext>
              </a:extLst>
            </p:cNvPr>
            <p:cNvSpPr/>
            <p:nvPr/>
          </p:nvSpPr>
          <p:spPr>
            <a:xfrm>
              <a:off x="-2754515" y="-209675"/>
              <a:ext cx="2421465" cy="6858000"/>
            </a:xfrm>
            <a:prstGeom prst="rect">
              <a:avLst/>
            </a:prstGeom>
            <a:solidFill>
              <a:srgbClr val="F5F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8DD075CA-C87D-152A-AF3F-D1440B88BDE1}"/>
                </a:ext>
              </a:extLst>
            </p:cNvPr>
            <p:cNvSpPr txBox="1"/>
            <p:nvPr/>
          </p:nvSpPr>
          <p:spPr>
            <a:xfrm>
              <a:off x="-2698518" y="2232074"/>
              <a:ext cx="2424336" cy="3170099"/>
            </a:xfrm>
            <a:prstGeom prst="rect">
              <a:avLst/>
            </a:prstGeom>
            <a:noFill/>
          </p:spPr>
          <p:txBody>
            <a:bodyPr wrap="square" rtlCol="0">
              <a:spAutoFit/>
            </a:bodyPr>
            <a:lstStyle/>
            <a:p>
              <a:pPr algn="ctr"/>
              <a:r>
                <a:rPr lang="en-US" sz="4000">
                  <a:solidFill>
                    <a:srgbClr val="34C1E8"/>
                  </a:solidFill>
                  <a:latin typeface="iCiel Brandon Text Bold" panose="020B0803020203060203" pitchFamily="34" charset="0"/>
                </a:rPr>
                <a:t>PHÂN</a:t>
              </a:r>
            </a:p>
            <a:p>
              <a:pPr algn="ctr"/>
              <a:r>
                <a:rPr lang="en-US" sz="4000">
                  <a:solidFill>
                    <a:srgbClr val="34C1E8"/>
                  </a:solidFill>
                  <a:latin typeface="iCiel Brandon Text Bold" panose="020B0803020203060203" pitchFamily="34" charset="0"/>
                </a:rPr>
                <a:t>TÍCH</a:t>
              </a:r>
            </a:p>
            <a:p>
              <a:pPr algn="ctr"/>
              <a:r>
                <a:rPr lang="en-US" sz="4000">
                  <a:solidFill>
                    <a:srgbClr val="34C1E8"/>
                  </a:solidFill>
                  <a:latin typeface="iCiel Brandon Text Bold" panose="020B0803020203060203" pitchFamily="34" charset="0"/>
                </a:rPr>
                <a:t>VÀ</a:t>
              </a:r>
            </a:p>
            <a:p>
              <a:pPr algn="ctr"/>
              <a:r>
                <a:rPr lang="en-US" sz="4000">
                  <a:solidFill>
                    <a:srgbClr val="34C1E8"/>
                  </a:solidFill>
                  <a:latin typeface="iCiel Brandon Text Bold" panose="020B0803020203060203" pitchFamily="34" charset="0"/>
                </a:rPr>
                <a:t>THIẾT</a:t>
              </a:r>
            </a:p>
            <a:p>
              <a:pPr algn="ctr"/>
              <a:r>
                <a:rPr lang="en-US" sz="4000">
                  <a:solidFill>
                    <a:srgbClr val="34C1E8"/>
                  </a:solidFill>
                  <a:latin typeface="iCiel Brandon Text Bold" panose="020B0803020203060203" pitchFamily="34" charset="0"/>
                </a:rPr>
                <a:t>KẾ</a:t>
              </a:r>
            </a:p>
          </p:txBody>
        </p:sp>
        <p:pic>
          <p:nvPicPr>
            <p:cNvPr id="19" name="Picture 8" descr="Transparency ">
              <a:extLst>
                <a:ext uri="{FF2B5EF4-FFF2-40B4-BE49-F238E27FC236}">
                  <a16:creationId xmlns:a16="http://schemas.microsoft.com/office/drawing/2014/main" id="{FCE54B5A-1A1B-5BC3-8332-51FD7B072699}"/>
                </a:ext>
              </a:extLst>
            </p:cNvPr>
            <p:cNvPicPr>
              <a:picLocks noChangeAspect="1" noChangeArrowheads="1"/>
            </p:cNvPicPr>
            <p:nvPr/>
          </p:nvPicPr>
          <p:blipFill>
            <a:blip r:embed="rId5">
              <a:alphaModFix amt="7000"/>
              <a:extLst>
                <a:ext uri="{28A0092B-C50C-407E-A947-70E740481C1C}">
                  <a14:useLocalDpi xmlns:a14="http://schemas.microsoft.com/office/drawing/2010/main" val="0"/>
                </a:ext>
              </a:extLst>
            </a:blip>
            <a:srcRect/>
            <a:stretch>
              <a:fillRect/>
            </a:stretch>
          </p:blipFill>
          <p:spPr bwMode="auto">
            <a:xfrm>
              <a:off x="-2520226" y="2539642"/>
              <a:ext cx="2020134" cy="2020134"/>
            </a:xfrm>
            <a:prstGeom prst="rect">
              <a:avLst/>
            </a:prstGeom>
            <a:noFill/>
            <a:extLst>
              <a:ext uri="{909E8E84-426E-40DD-AFC4-6F175D3DCCD1}">
                <a14:hiddenFill xmlns:a14="http://schemas.microsoft.com/office/drawing/2010/main">
                  <a:solidFill>
                    <a:srgbClr val="FFFFFF"/>
                  </a:solidFill>
                </a14:hiddenFill>
              </a:ext>
            </a:extLst>
          </p:spPr>
        </p:pic>
        <p:sp>
          <p:nvSpPr>
            <p:cNvPr id="30" name="TextBox 29">
              <a:extLst>
                <a:ext uri="{FF2B5EF4-FFF2-40B4-BE49-F238E27FC236}">
                  <a16:creationId xmlns:a16="http://schemas.microsoft.com/office/drawing/2014/main" id="{FA9CFABB-086F-9328-9596-E370DF3F0DEF}"/>
                </a:ext>
              </a:extLst>
            </p:cNvPr>
            <p:cNvSpPr txBox="1"/>
            <p:nvPr/>
          </p:nvSpPr>
          <p:spPr>
            <a:xfrm>
              <a:off x="-1881880" y="984494"/>
              <a:ext cx="896321" cy="1323439"/>
            </a:xfrm>
            <a:prstGeom prst="rect">
              <a:avLst/>
            </a:prstGeom>
            <a:noFill/>
          </p:spPr>
          <p:txBody>
            <a:bodyPr wrap="square" rtlCol="0">
              <a:spAutoFit/>
            </a:bodyPr>
            <a:lstStyle/>
            <a:p>
              <a:r>
                <a:rPr lang="en-US" sz="8000">
                  <a:solidFill>
                    <a:srgbClr val="34C1E8"/>
                  </a:solidFill>
                  <a:latin typeface="iCiel Brandon Text Bold" panose="020B0803020203060203" pitchFamily="34" charset="0"/>
                </a:rPr>
                <a:t>3</a:t>
              </a:r>
            </a:p>
          </p:txBody>
        </p:sp>
      </p:grpSp>
      <p:pic>
        <p:nvPicPr>
          <p:cNvPr id="9" name="Picture 8">
            <a:extLst>
              <a:ext uri="{FF2B5EF4-FFF2-40B4-BE49-F238E27FC236}">
                <a16:creationId xmlns:a16="http://schemas.microsoft.com/office/drawing/2014/main" id="{6EEEC483-7C10-EA8D-2A94-1E0C100C539E}"/>
              </a:ext>
            </a:extLst>
          </p:cNvPr>
          <p:cNvPicPr>
            <a:picLocks noChangeAspect="1"/>
          </p:cNvPicPr>
          <p:nvPr/>
        </p:nvPicPr>
        <p:blipFill>
          <a:blip r:embed="rId7"/>
          <a:stretch>
            <a:fillRect/>
          </a:stretch>
        </p:blipFill>
        <p:spPr>
          <a:xfrm>
            <a:off x="7467589" y="0"/>
            <a:ext cx="4711013" cy="6858000"/>
          </a:xfrm>
          <a:prstGeom prst="rect">
            <a:avLst/>
          </a:prstGeom>
        </p:spPr>
      </p:pic>
    </p:spTree>
    <p:extLst>
      <p:ext uri="{BB962C8B-B14F-4D97-AF65-F5344CB8AC3E}">
        <p14:creationId xmlns:p14="http://schemas.microsoft.com/office/powerpoint/2010/main" val="2198162457"/>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Group 31">
            <a:extLst>
              <a:ext uri="{FF2B5EF4-FFF2-40B4-BE49-F238E27FC236}">
                <a16:creationId xmlns:a16="http://schemas.microsoft.com/office/drawing/2014/main" id="{C2ED9A7E-9D69-66FF-FDCD-FAAB431F329C}"/>
              </a:ext>
            </a:extLst>
          </p:cNvPr>
          <p:cNvGrpSpPr/>
          <p:nvPr/>
        </p:nvGrpSpPr>
        <p:grpSpPr>
          <a:xfrm>
            <a:off x="2385471" y="0"/>
            <a:ext cx="2440527" cy="6858000"/>
            <a:chOff x="2385471" y="0"/>
            <a:chExt cx="2440527" cy="6858000"/>
          </a:xfrm>
        </p:grpSpPr>
        <p:sp>
          <p:nvSpPr>
            <p:cNvPr id="7" name="Rectangle 6">
              <a:extLst>
                <a:ext uri="{FF2B5EF4-FFF2-40B4-BE49-F238E27FC236}">
                  <a16:creationId xmlns:a16="http://schemas.microsoft.com/office/drawing/2014/main" id="{83CA7BE3-DF7A-C1CD-9412-669CFCBE3829}"/>
                </a:ext>
              </a:extLst>
            </p:cNvPr>
            <p:cNvSpPr/>
            <p:nvPr/>
          </p:nvSpPr>
          <p:spPr>
            <a:xfrm>
              <a:off x="2404533" y="0"/>
              <a:ext cx="2421465" cy="6858000"/>
            </a:xfrm>
            <a:prstGeom prst="rect">
              <a:avLst/>
            </a:prstGeom>
            <a:solidFill>
              <a:srgbClr val="9FE2F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A4DCAD42-B39F-77A0-D7BC-802CED5FEB60}"/>
                </a:ext>
              </a:extLst>
            </p:cNvPr>
            <p:cNvSpPr txBox="1"/>
            <p:nvPr/>
          </p:nvSpPr>
          <p:spPr>
            <a:xfrm>
              <a:off x="3287568" y="1194433"/>
              <a:ext cx="896321" cy="1323439"/>
            </a:xfrm>
            <a:prstGeom prst="rect">
              <a:avLst/>
            </a:prstGeom>
            <a:noFill/>
          </p:spPr>
          <p:txBody>
            <a:bodyPr wrap="square" rtlCol="0">
              <a:spAutoFit/>
            </a:bodyPr>
            <a:lstStyle/>
            <a:p>
              <a:r>
                <a:rPr lang="en-US" sz="8000">
                  <a:solidFill>
                    <a:schemeClr val="bg1"/>
                  </a:solidFill>
                  <a:latin typeface="iCiel Brandon Text Bold" panose="020B0803020203060203" pitchFamily="34" charset="0"/>
                </a:rPr>
                <a:t>2</a:t>
              </a:r>
            </a:p>
          </p:txBody>
        </p:sp>
        <p:sp>
          <p:nvSpPr>
            <p:cNvPr id="21" name="TextBox 20">
              <a:extLst>
                <a:ext uri="{FF2B5EF4-FFF2-40B4-BE49-F238E27FC236}">
                  <a16:creationId xmlns:a16="http://schemas.microsoft.com/office/drawing/2014/main" id="{A4236104-0B0C-EF9A-A8D4-61029D7143CF}"/>
                </a:ext>
              </a:extLst>
            </p:cNvPr>
            <p:cNvSpPr txBox="1"/>
            <p:nvPr/>
          </p:nvSpPr>
          <p:spPr>
            <a:xfrm>
              <a:off x="2385471" y="2441749"/>
              <a:ext cx="2424336" cy="1938992"/>
            </a:xfrm>
            <a:prstGeom prst="rect">
              <a:avLst/>
            </a:prstGeom>
            <a:noFill/>
          </p:spPr>
          <p:txBody>
            <a:bodyPr wrap="square" rtlCol="0">
              <a:spAutoFit/>
            </a:bodyPr>
            <a:lstStyle/>
            <a:p>
              <a:pPr algn="ctr"/>
              <a:r>
                <a:rPr lang="en-US" sz="4000">
                  <a:solidFill>
                    <a:schemeClr val="bg1"/>
                  </a:solidFill>
                  <a:latin typeface="iCiel Brandon Text Bold" panose="020B0803020203060203" pitchFamily="34" charset="0"/>
                </a:rPr>
                <a:t>CƠ SỞ</a:t>
              </a:r>
            </a:p>
            <a:p>
              <a:pPr algn="ctr"/>
              <a:r>
                <a:rPr lang="en-US" sz="4000">
                  <a:solidFill>
                    <a:schemeClr val="bg1"/>
                  </a:solidFill>
                  <a:latin typeface="iCiel Brandon Text Bold" panose="020B0803020203060203" pitchFamily="34" charset="0"/>
                </a:rPr>
                <a:t>LÝ THUYẾT</a:t>
              </a:r>
            </a:p>
          </p:txBody>
        </p:sp>
        <p:pic>
          <p:nvPicPr>
            <p:cNvPr id="2050" name="Picture 2" descr="Html ">
              <a:extLst>
                <a:ext uri="{FF2B5EF4-FFF2-40B4-BE49-F238E27FC236}">
                  <a16:creationId xmlns:a16="http://schemas.microsoft.com/office/drawing/2014/main" id="{F8C7076A-7E7B-8234-A29C-1E0EB0DC3604}"/>
                </a:ext>
              </a:extLst>
            </p:cNvPr>
            <p:cNvPicPr>
              <a:picLocks noChangeAspect="1" noChangeArrowheads="1"/>
            </p:cNvPicPr>
            <p:nvPr/>
          </p:nvPicPr>
          <p:blipFill>
            <a:blip r:embed="rId2">
              <a:alphaModFix amt="12000"/>
              <a:duotone>
                <a:schemeClr val="accent5">
                  <a:shade val="45000"/>
                  <a:satMod val="135000"/>
                </a:schemeClr>
                <a:prstClr val="white"/>
              </a:duotone>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rot="1140359">
              <a:off x="3685477" y="5800151"/>
              <a:ext cx="781749" cy="781749"/>
            </a:xfrm>
            <a:prstGeom prst="rect">
              <a:avLst/>
            </a:prstGeom>
            <a:noFill/>
          </p:spPr>
        </p:pic>
        <p:pic>
          <p:nvPicPr>
            <p:cNvPr id="2052" name="Picture 4" descr="Css 3 ">
              <a:extLst>
                <a:ext uri="{FF2B5EF4-FFF2-40B4-BE49-F238E27FC236}">
                  <a16:creationId xmlns:a16="http://schemas.microsoft.com/office/drawing/2014/main" id="{BA72EED0-3E72-0DE4-5FFC-A69112A9049E}"/>
                </a:ext>
              </a:extLst>
            </p:cNvPr>
            <p:cNvPicPr>
              <a:picLocks noChangeAspect="1" noChangeArrowheads="1"/>
            </p:cNvPicPr>
            <p:nvPr/>
          </p:nvPicPr>
          <p:blipFill>
            <a:blip r:embed="rId4">
              <a:alphaModFix amt="23000"/>
              <a:extLst>
                <a:ext uri="{28A0092B-C50C-407E-A947-70E740481C1C}">
                  <a14:useLocalDpi xmlns:a14="http://schemas.microsoft.com/office/drawing/2010/main" val="0"/>
                </a:ext>
              </a:extLst>
            </a:blip>
            <a:srcRect/>
            <a:stretch>
              <a:fillRect/>
            </a:stretch>
          </p:blipFill>
          <p:spPr bwMode="auto">
            <a:xfrm rot="20700000">
              <a:off x="2766613" y="4684369"/>
              <a:ext cx="641264" cy="64126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3" name="Group 32">
            <a:extLst>
              <a:ext uri="{FF2B5EF4-FFF2-40B4-BE49-F238E27FC236}">
                <a16:creationId xmlns:a16="http://schemas.microsoft.com/office/drawing/2014/main" id="{6E861B6F-4D16-10E0-ED54-F7FC7AC45A00}"/>
              </a:ext>
            </a:extLst>
          </p:cNvPr>
          <p:cNvGrpSpPr/>
          <p:nvPr/>
        </p:nvGrpSpPr>
        <p:grpSpPr>
          <a:xfrm>
            <a:off x="4825998" y="0"/>
            <a:ext cx="2480333" cy="6858000"/>
            <a:chOff x="4825998" y="0"/>
            <a:chExt cx="2480333" cy="6858000"/>
          </a:xfrm>
        </p:grpSpPr>
        <p:sp>
          <p:nvSpPr>
            <p:cNvPr id="8" name="Rectangle 7">
              <a:extLst>
                <a:ext uri="{FF2B5EF4-FFF2-40B4-BE49-F238E27FC236}">
                  <a16:creationId xmlns:a16="http://schemas.microsoft.com/office/drawing/2014/main" id="{4156961F-1523-8CDD-60BE-C3651D71357B}"/>
                </a:ext>
              </a:extLst>
            </p:cNvPr>
            <p:cNvSpPr/>
            <p:nvPr/>
          </p:nvSpPr>
          <p:spPr>
            <a:xfrm>
              <a:off x="4825998" y="0"/>
              <a:ext cx="2421465" cy="6858000"/>
            </a:xfrm>
            <a:prstGeom prst="rect">
              <a:avLst/>
            </a:prstGeom>
            <a:solidFill>
              <a:srgbClr val="F5F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EB024C01-A335-3387-CF90-9847D8407AA0}"/>
                </a:ext>
              </a:extLst>
            </p:cNvPr>
            <p:cNvSpPr txBox="1"/>
            <p:nvPr/>
          </p:nvSpPr>
          <p:spPr>
            <a:xfrm>
              <a:off x="4881995" y="2441749"/>
              <a:ext cx="2424336" cy="3170099"/>
            </a:xfrm>
            <a:prstGeom prst="rect">
              <a:avLst/>
            </a:prstGeom>
            <a:noFill/>
          </p:spPr>
          <p:txBody>
            <a:bodyPr wrap="square" rtlCol="0">
              <a:spAutoFit/>
            </a:bodyPr>
            <a:lstStyle/>
            <a:p>
              <a:pPr algn="ctr"/>
              <a:r>
                <a:rPr lang="en-US" sz="4000">
                  <a:solidFill>
                    <a:srgbClr val="34C1E8"/>
                  </a:solidFill>
                  <a:latin typeface="iCiel Brandon Text Bold" panose="020B0803020203060203" pitchFamily="34" charset="0"/>
                </a:rPr>
                <a:t>PHÂN</a:t>
              </a:r>
            </a:p>
            <a:p>
              <a:pPr algn="ctr"/>
              <a:r>
                <a:rPr lang="en-US" sz="4000">
                  <a:solidFill>
                    <a:srgbClr val="34C1E8"/>
                  </a:solidFill>
                  <a:latin typeface="iCiel Brandon Text Bold" panose="020B0803020203060203" pitchFamily="34" charset="0"/>
                </a:rPr>
                <a:t>TÍCH</a:t>
              </a:r>
            </a:p>
            <a:p>
              <a:pPr algn="ctr"/>
              <a:r>
                <a:rPr lang="en-US" sz="4000">
                  <a:solidFill>
                    <a:srgbClr val="34C1E8"/>
                  </a:solidFill>
                  <a:latin typeface="iCiel Brandon Text Bold" panose="020B0803020203060203" pitchFamily="34" charset="0"/>
                </a:rPr>
                <a:t>VÀ</a:t>
              </a:r>
            </a:p>
            <a:p>
              <a:pPr algn="ctr"/>
              <a:r>
                <a:rPr lang="en-US" sz="4000">
                  <a:solidFill>
                    <a:srgbClr val="34C1E8"/>
                  </a:solidFill>
                  <a:latin typeface="iCiel Brandon Text Bold" panose="020B0803020203060203" pitchFamily="34" charset="0"/>
                </a:rPr>
                <a:t>THIẾT</a:t>
              </a:r>
            </a:p>
            <a:p>
              <a:pPr algn="ctr"/>
              <a:r>
                <a:rPr lang="en-US" sz="4000">
                  <a:solidFill>
                    <a:srgbClr val="34C1E8"/>
                  </a:solidFill>
                  <a:latin typeface="iCiel Brandon Text Bold" panose="020B0803020203060203" pitchFamily="34" charset="0"/>
                </a:rPr>
                <a:t>KẾ</a:t>
              </a:r>
            </a:p>
          </p:txBody>
        </p:sp>
        <p:pic>
          <p:nvPicPr>
            <p:cNvPr id="2056" name="Picture 8" descr="Transparency ">
              <a:extLst>
                <a:ext uri="{FF2B5EF4-FFF2-40B4-BE49-F238E27FC236}">
                  <a16:creationId xmlns:a16="http://schemas.microsoft.com/office/drawing/2014/main" id="{1449DC27-0C09-5C7E-6B63-0660DD4EBEBE}"/>
                </a:ext>
              </a:extLst>
            </p:cNvPr>
            <p:cNvPicPr>
              <a:picLocks noChangeAspect="1" noChangeArrowheads="1"/>
            </p:cNvPicPr>
            <p:nvPr/>
          </p:nvPicPr>
          <p:blipFill>
            <a:blip r:embed="rId5">
              <a:alphaModFix amt="7000"/>
              <a:extLst>
                <a:ext uri="{28A0092B-C50C-407E-A947-70E740481C1C}">
                  <a14:useLocalDpi xmlns:a14="http://schemas.microsoft.com/office/drawing/2010/main" val="0"/>
                </a:ext>
              </a:extLst>
            </a:blip>
            <a:srcRect/>
            <a:stretch>
              <a:fillRect/>
            </a:stretch>
          </p:blipFill>
          <p:spPr bwMode="auto">
            <a:xfrm>
              <a:off x="5060287" y="2749317"/>
              <a:ext cx="2020134" cy="2020134"/>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15FCF630-F926-DC23-E7E0-0AB92D06DF85}"/>
                </a:ext>
              </a:extLst>
            </p:cNvPr>
            <p:cNvSpPr txBox="1"/>
            <p:nvPr/>
          </p:nvSpPr>
          <p:spPr>
            <a:xfrm>
              <a:off x="5698633" y="1194169"/>
              <a:ext cx="896321" cy="1323439"/>
            </a:xfrm>
            <a:prstGeom prst="rect">
              <a:avLst/>
            </a:prstGeom>
            <a:noFill/>
          </p:spPr>
          <p:txBody>
            <a:bodyPr wrap="square" rtlCol="0">
              <a:spAutoFit/>
            </a:bodyPr>
            <a:lstStyle/>
            <a:p>
              <a:r>
                <a:rPr lang="en-US" sz="8000">
                  <a:solidFill>
                    <a:srgbClr val="34C1E8"/>
                  </a:solidFill>
                  <a:latin typeface="iCiel Brandon Text Bold" panose="020B0803020203060203" pitchFamily="34" charset="0"/>
                </a:rPr>
                <a:t>3</a:t>
              </a:r>
            </a:p>
          </p:txBody>
        </p:sp>
      </p:grpSp>
      <p:grpSp>
        <p:nvGrpSpPr>
          <p:cNvPr id="35" name="Group 34">
            <a:extLst>
              <a:ext uri="{FF2B5EF4-FFF2-40B4-BE49-F238E27FC236}">
                <a16:creationId xmlns:a16="http://schemas.microsoft.com/office/drawing/2014/main" id="{39A451FE-AA57-D507-0DCE-0FBEAA598A09}"/>
              </a:ext>
            </a:extLst>
          </p:cNvPr>
          <p:cNvGrpSpPr/>
          <p:nvPr/>
        </p:nvGrpSpPr>
        <p:grpSpPr>
          <a:xfrm>
            <a:off x="9668928" y="0"/>
            <a:ext cx="2523072" cy="6858000"/>
            <a:chOff x="9668928" y="0"/>
            <a:chExt cx="2523072" cy="6858000"/>
          </a:xfrm>
        </p:grpSpPr>
        <p:sp>
          <p:nvSpPr>
            <p:cNvPr id="10" name="Rectangle 9">
              <a:extLst>
                <a:ext uri="{FF2B5EF4-FFF2-40B4-BE49-F238E27FC236}">
                  <a16:creationId xmlns:a16="http://schemas.microsoft.com/office/drawing/2014/main" id="{510E728E-314F-5E85-DBE4-610AE6932E9F}"/>
                </a:ext>
              </a:extLst>
            </p:cNvPr>
            <p:cNvSpPr/>
            <p:nvPr/>
          </p:nvSpPr>
          <p:spPr>
            <a:xfrm>
              <a:off x="9668928" y="0"/>
              <a:ext cx="2523072" cy="6858000"/>
            </a:xfrm>
            <a:prstGeom prst="rect">
              <a:avLst/>
            </a:prstGeom>
            <a:solidFill>
              <a:srgbClr val="F5F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5FCFF"/>
                </a:solidFill>
              </a:endParaRPr>
            </a:p>
          </p:txBody>
        </p:sp>
        <p:pic>
          <p:nvPicPr>
            <p:cNvPr id="2064" name="Picture 16" descr="Exam ">
              <a:extLst>
                <a:ext uri="{FF2B5EF4-FFF2-40B4-BE49-F238E27FC236}">
                  <a16:creationId xmlns:a16="http://schemas.microsoft.com/office/drawing/2014/main" id="{D062308C-BFFB-FA86-2E04-007A0868A7CD}"/>
                </a:ext>
              </a:extLst>
            </p:cNvPr>
            <p:cNvPicPr>
              <a:picLocks noChangeAspect="1" noChangeArrowheads="1"/>
            </p:cNvPicPr>
            <p:nvPr/>
          </p:nvPicPr>
          <p:blipFill>
            <a:blip r:embed="rId6">
              <a:duotone>
                <a:schemeClr val="accent5">
                  <a:shade val="45000"/>
                  <a:satMod val="135000"/>
                </a:schemeClr>
                <a:prstClr val="white"/>
              </a:duotone>
              <a:alphaModFix amt="20000"/>
              <a:extLst>
                <a:ext uri="{28A0092B-C50C-407E-A947-70E740481C1C}">
                  <a14:useLocalDpi xmlns:a14="http://schemas.microsoft.com/office/drawing/2010/main" val="0"/>
                </a:ext>
              </a:extLst>
            </a:blip>
            <a:srcRect/>
            <a:stretch>
              <a:fillRect/>
            </a:stretch>
          </p:blipFill>
          <p:spPr bwMode="auto">
            <a:xfrm>
              <a:off x="10171460" y="4557748"/>
              <a:ext cx="1645445" cy="1645445"/>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F4FD026D-C030-6D4D-012B-803FFF30A3EE}"/>
                </a:ext>
              </a:extLst>
            </p:cNvPr>
            <p:cNvSpPr txBox="1"/>
            <p:nvPr/>
          </p:nvSpPr>
          <p:spPr>
            <a:xfrm>
              <a:off x="9869832" y="2517607"/>
              <a:ext cx="2248702" cy="1938992"/>
            </a:xfrm>
            <a:prstGeom prst="rect">
              <a:avLst/>
            </a:prstGeom>
            <a:noFill/>
          </p:spPr>
          <p:txBody>
            <a:bodyPr wrap="square" rtlCol="0">
              <a:spAutoFit/>
            </a:bodyPr>
            <a:lstStyle/>
            <a:p>
              <a:pPr algn="ctr"/>
              <a:r>
                <a:rPr lang="en-US" sz="6000">
                  <a:solidFill>
                    <a:srgbClr val="34C1E8"/>
                  </a:solidFill>
                  <a:latin typeface="iCiel Brandon Text Bold" panose="020B0803020203060203" pitchFamily="34" charset="0"/>
                </a:rPr>
                <a:t>KẾT LUẬN</a:t>
              </a:r>
            </a:p>
          </p:txBody>
        </p:sp>
        <p:sp>
          <p:nvSpPr>
            <p:cNvPr id="26" name="TextBox 25">
              <a:extLst>
                <a:ext uri="{FF2B5EF4-FFF2-40B4-BE49-F238E27FC236}">
                  <a16:creationId xmlns:a16="http://schemas.microsoft.com/office/drawing/2014/main" id="{DA85CB85-709A-6731-C493-36970D84E8C3}"/>
                </a:ext>
              </a:extLst>
            </p:cNvPr>
            <p:cNvSpPr txBox="1"/>
            <p:nvPr/>
          </p:nvSpPr>
          <p:spPr>
            <a:xfrm>
              <a:off x="10588067" y="1194168"/>
              <a:ext cx="812232" cy="1323439"/>
            </a:xfrm>
            <a:prstGeom prst="rect">
              <a:avLst/>
            </a:prstGeom>
            <a:noFill/>
          </p:spPr>
          <p:txBody>
            <a:bodyPr wrap="square" rtlCol="0">
              <a:spAutoFit/>
            </a:bodyPr>
            <a:lstStyle/>
            <a:p>
              <a:r>
                <a:rPr lang="en-US" sz="8000">
                  <a:solidFill>
                    <a:srgbClr val="34C1E8"/>
                  </a:solidFill>
                  <a:latin typeface="iCiel Brandon Text Bold" panose="020B0803020203060203" pitchFamily="34" charset="0"/>
                </a:rPr>
                <a:t>5</a:t>
              </a:r>
            </a:p>
          </p:txBody>
        </p:sp>
      </p:grpSp>
      <p:sp>
        <p:nvSpPr>
          <p:cNvPr id="4" name="Rectangle 3">
            <a:extLst>
              <a:ext uri="{FF2B5EF4-FFF2-40B4-BE49-F238E27FC236}">
                <a16:creationId xmlns:a16="http://schemas.microsoft.com/office/drawing/2014/main" id="{72E33767-6CA4-EC7B-CC6E-3EE1DEE2B377}"/>
              </a:ext>
            </a:extLst>
          </p:cNvPr>
          <p:cNvSpPr/>
          <p:nvPr/>
        </p:nvSpPr>
        <p:spPr>
          <a:xfrm>
            <a:off x="-26627" y="0"/>
            <a:ext cx="12218627" cy="6858000"/>
          </a:xfrm>
          <a:prstGeom prst="rect">
            <a:avLst/>
          </a:prstGeom>
          <a:solidFill>
            <a:srgbClr val="F5F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2F3E9C4C-3E46-A4A1-80D8-8910B3222AAA}"/>
              </a:ext>
            </a:extLst>
          </p:cNvPr>
          <p:cNvSpPr txBox="1"/>
          <p:nvPr/>
        </p:nvSpPr>
        <p:spPr>
          <a:xfrm>
            <a:off x="886354" y="1207236"/>
            <a:ext cx="896321" cy="1323439"/>
          </a:xfrm>
          <a:prstGeom prst="rect">
            <a:avLst/>
          </a:prstGeom>
          <a:noFill/>
        </p:spPr>
        <p:txBody>
          <a:bodyPr wrap="square" rtlCol="0">
            <a:spAutoFit/>
          </a:bodyPr>
          <a:lstStyle/>
          <a:p>
            <a:r>
              <a:rPr lang="en-US" sz="8000">
                <a:solidFill>
                  <a:srgbClr val="34C1E8"/>
                </a:solidFill>
                <a:latin typeface="iCiel Brandon Text Bold" panose="020B0803020203060203" pitchFamily="34" charset="0"/>
              </a:rPr>
              <a:t>1</a:t>
            </a:r>
          </a:p>
        </p:txBody>
      </p:sp>
      <p:sp>
        <p:nvSpPr>
          <p:cNvPr id="13" name="Rectangle: Rounded Corners 12">
            <a:extLst>
              <a:ext uri="{FF2B5EF4-FFF2-40B4-BE49-F238E27FC236}">
                <a16:creationId xmlns:a16="http://schemas.microsoft.com/office/drawing/2014/main" id="{D3A3135A-0600-2CA6-F2D1-EE2F7FA427CE}"/>
              </a:ext>
            </a:extLst>
          </p:cNvPr>
          <p:cNvSpPr/>
          <p:nvPr/>
        </p:nvSpPr>
        <p:spPr>
          <a:xfrm>
            <a:off x="1819687" y="170113"/>
            <a:ext cx="5634503" cy="6517773"/>
          </a:xfrm>
          <a:prstGeom prst="roundRect">
            <a:avLst>
              <a:gd name="adj" fmla="val 6421"/>
            </a:avLst>
          </a:prstGeom>
          <a:solidFill>
            <a:schemeClr val="bg1"/>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a:solidFill>
                  <a:srgbClr val="002060"/>
                </a:solidFill>
                <a:latin typeface="iCiel Brandon Text Bold" panose="020B0803020203060203" pitchFamily="34" charset="0"/>
              </a:rPr>
              <a:t>Transform: </a:t>
            </a:r>
            <a:r>
              <a:rPr lang="en-US" sz="3600">
                <a:solidFill>
                  <a:srgbClr val="34C1E8"/>
                </a:solidFill>
                <a:latin typeface="iCiel Brandon Text Bold" panose="020B0803020203060203" pitchFamily="34" charset="0"/>
              </a:rPr>
              <a:t>Thành phần này xác định vị trí, quay và tỷ lệ của GameObject trong không gian 3D hoặc 2D.</a:t>
            </a:r>
          </a:p>
        </p:txBody>
      </p:sp>
      <p:sp>
        <p:nvSpPr>
          <p:cNvPr id="6" name="Rectangle: Rounded Corners 5">
            <a:extLst>
              <a:ext uri="{FF2B5EF4-FFF2-40B4-BE49-F238E27FC236}">
                <a16:creationId xmlns:a16="http://schemas.microsoft.com/office/drawing/2014/main" id="{D3942F6F-772B-8003-A41C-E35653DFB920}"/>
              </a:ext>
            </a:extLst>
          </p:cNvPr>
          <p:cNvSpPr/>
          <p:nvPr/>
        </p:nvSpPr>
        <p:spPr>
          <a:xfrm>
            <a:off x="1900819" y="-896335"/>
            <a:ext cx="10178761" cy="811835"/>
          </a:xfrm>
          <a:prstGeom prst="roundRect">
            <a:avLst>
              <a:gd name="adj" fmla="val 30160"/>
            </a:avLst>
          </a:prstGeom>
          <a:solidFill>
            <a:schemeClr val="bg1"/>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a:solidFill>
                  <a:sysClr val="windowText" lastClr="000000"/>
                </a:solidFill>
                <a:latin typeface="iCiel Brandon Text Bold" panose="020B0803020203060203" pitchFamily="34" charset="0"/>
              </a:rPr>
              <a:t>Thiết kế, cài đặt môi trường</a:t>
            </a:r>
          </a:p>
        </p:txBody>
      </p:sp>
      <p:grpSp>
        <p:nvGrpSpPr>
          <p:cNvPr id="2" name="Group 1">
            <a:extLst>
              <a:ext uri="{FF2B5EF4-FFF2-40B4-BE49-F238E27FC236}">
                <a16:creationId xmlns:a16="http://schemas.microsoft.com/office/drawing/2014/main" id="{812CF3C9-C93A-AB34-FD45-F18837B7A661}"/>
              </a:ext>
            </a:extLst>
          </p:cNvPr>
          <p:cNvGrpSpPr/>
          <p:nvPr/>
        </p:nvGrpSpPr>
        <p:grpSpPr>
          <a:xfrm>
            <a:off x="-144771" y="0"/>
            <a:ext cx="2049835" cy="6858000"/>
            <a:chOff x="-2754515" y="-209675"/>
            <a:chExt cx="2480333" cy="6858000"/>
          </a:xfrm>
        </p:grpSpPr>
        <p:sp>
          <p:nvSpPr>
            <p:cNvPr id="15" name="Rectangle 14">
              <a:extLst>
                <a:ext uri="{FF2B5EF4-FFF2-40B4-BE49-F238E27FC236}">
                  <a16:creationId xmlns:a16="http://schemas.microsoft.com/office/drawing/2014/main" id="{CAAE43FF-9C10-849E-436A-CD6791E868F3}"/>
                </a:ext>
              </a:extLst>
            </p:cNvPr>
            <p:cNvSpPr/>
            <p:nvPr/>
          </p:nvSpPr>
          <p:spPr>
            <a:xfrm>
              <a:off x="-2754515" y="-209675"/>
              <a:ext cx="2421465" cy="6858000"/>
            </a:xfrm>
            <a:prstGeom prst="rect">
              <a:avLst/>
            </a:prstGeom>
            <a:solidFill>
              <a:srgbClr val="F5F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8DD075CA-C87D-152A-AF3F-D1440B88BDE1}"/>
                </a:ext>
              </a:extLst>
            </p:cNvPr>
            <p:cNvSpPr txBox="1"/>
            <p:nvPr/>
          </p:nvSpPr>
          <p:spPr>
            <a:xfrm>
              <a:off x="-2698518" y="2232074"/>
              <a:ext cx="2424336" cy="3170099"/>
            </a:xfrm>
            <a:prstGeom prst="rect">
              <a:avLst/>
            </a:prstGeom>
            <a:noFill/>
          </p:spPr>
          <p:txBody>
            <a:bodyPr wrap="square" rtlCol="0">
              <a:spAutoFit/>
            </a:bodyPr>
            <a:lstStyle/>
            <a:p>
              <a:pPr algn="ctr"/>
              <a:r>
                <a:rPr lang="en-US" sz="4000">
                  <a:solidFill>
                    <a:srgbClr val="34C1E8"/>
                  </a:solidFill>
                  <a:latin typeface="iCiel Brandon Text Bold" panose="020B0803020203060203" pitchFamily="34" charset="0"/>
                </a:rPr>
                <a:t>PHÂN</a:t>
              </a:r>
            </a:p>
            <a:p>
              <a:pPr algn="ctr"/>
              <a:r>
                <a:rPr lang="en-US" sz="4000">
                  <a:solidFill>
                    <a:srgbClr val="34C1E8"/>
                  </a:solidFill>
                  <a:latin typeface="iCiel Brandon Text Bold" panose="020B0803020203060203" pitchFamily="34" charset="0"/>
                </a:rPr>
                <a:t>TÍCH</a:t>
              </a:r>
            </a:p>
            <a:p>
              <a:pPr algn="ctr"/>
              <a:r>
                <a:rPr lang="en-US" sz="4000">
                  <a:solidFill>
                    <a:srgbClr val="34C1E8"/>
                  </a:solidFill>
                  <a:latin typeface="iCiel Brandon Text Bold" panose="020B0803020203060203" pitchFamily="34" charset="0"/>
                </a:rPr>
                <a:t>VÀ</a:t>
              </a:r>
            </a:p>
            <a:p>
              <a:pPr algn="ctr"/>
              <a:r>
                <a:rPr lang="en-US" sz="4000">
                  <a:solidFill>
                    <a:srgbClr val="34C1E8"/>
                  </a:solidFill>
                  <a:latin typeface="iCiel Brandon Text Bold" panose="020B0803020203060203" pitchFamily="34" charset="0"/>
                </a:rPr>
                <a:t>THIẾT</a:t>
              </a:r>
            </a:p>
            <a:p>
              <a:pPr algn="ctr"/>
              <a:r>
                <a:rPr lang="en-US" sz="4000">
                  <a:solidFill>
                    <a:srgbClr val="34C1E8"/>
                  </a:solidFill>
                  <a:latin typeface="iCiel Brandon Text Bold" panose="020B0803020203060203" pitchFamily="34" charset="0"/>
                </a:rPr>
                <a:t>KẾ</a:t>
              </a:r>
            </a:p>
          </p:txBody>
        </p:sp>
        <p:pic>
          <p:nvPicPr>
            <p:cNvPr id="19" name="Picture 8" descr="Transparency ">
              <a:extLst>
                <a:ext uri="{FF2B5EF4-FFF2-40B4-BE49-F238E27FC236}">
                  <a16:creationId xmlns:a16="http://schemas.microsoft.com/office/drawing/2014/main" id="{FCE54B5A-1A1B-5BC3-8332-51FD7B072699}"/>
                </a:ext>
              </a:extLst>
            </p:cNvPr>
            <p:cNvPicPr>
              <a:picLocks noChangeAspect="1" noChangeArrowheads="1"/>
            </p:cNvPicPr>
            <p:nvPr/>
          </p:nvPicPr>
          <p:blipFill>
            <a:blip r:embed="rId5">
              <a:alphaModFix amt="7000"/>
              <a:extLst>
                <a:ext uri="{28A0092B-C50C-407E-A947-70E740481C1C}">
                  <a14:useLocalDpi xmlns:a14="http://schemas.microsoft.com/office/drawing/2010/main" val="0"/>
                </a:ext>
              </a:extLst>
            </a:blip>
            <a:srcRect/>
            <a:stretch>
              <a:fillRect/>
            </a:stretch>
          </p:blipFill>
          <p:spPr bwMode="auto">
            <a:xfrm>
              <a:off x="-2520226" y="2539642"/>
              <a:ext cx="2020134" cy="2020134"/>
            </a:xfrm>
            <a:prstGeom prst="rect">
              <a:avLst/>
            </a:prstGeom>
            <a:noFill/>
            <a:extLst>
              <a:ext uri="{909E8E84-426E-40DD-AFC4-6F175D3DCCD1}">
                <a14:hiddenFill xmlns:a14="http://schemas.microsoft.com/office/drawing/2010/main">
                  <a:solidFill>
                    <a:srgbClr val="FFFFFF"/>
                  </a:solidFill>
                </a14:hiddenFill>
              </a:ext>
            </a:extLst>
          </p:spPr>
        </p:pic>
        <p:sp>
          <p:nvSpPr>
            <p:cNvPr id="30" name="TextBox 29">
              <a:extLst>
                <a:ext uri="{FF2B5EF4-FFF2-40B4-BE49-F238E27FC236}">
                  <a16:creationId xmlns:a16="http://schemas.microsoft.com/office/drawing/2014/main" id="{FA9CFABB-086F-9328-9596-E370DF3F0DEF}"/>
                </a:ext>
              </a:extLst>
            </p:cNvPr>
            <p:cNvSpPr txBox="1"/>
            <p:nvPr/>
          </p:nvSpPr>
          <p:spPr>
            <a:xfrm>
              <a:off x="-1881880" y="984494"/>
              <a:ext cx="896321" cy="1323439"/>
            </a:xfrm>
            <a:prstGeom prst="rect">
              <a:avLst/>
            </a:prstGeom>
            <a:noFill/>
          </p:spPr>
          <p:txBody>
            <a:bodyPr wrap="square" rtlCol="0">
              <a:spAutoFit/>
            </a:bodyPr>
            <a:lstStyle/>
            <a:p>
              <a:r>
                <a:rPr lang="en-US" sz="8000">
                  <a:solidFill>
                    <a:srgbClr val="34C1E8"/>
                  </a:solidFill>
                  <a:latin typeface="iCiel Brandon Text Bold" panose="020B0803020203060203" pitchFamily="34" charset="0"/>
                </a:rPr>
                <a:t>3</a:t>
              </a:r>
            </a:p>
          </p:txBody>
        </p:sp>
      </p:grpSp>
      <p:pic>
        <p:nvPicPr>
          <p:cNvPr id="9" name="Picture 8">
            <a:extLst>
              <a:ext uri="{FF2B5EF4-FFF2-40B4-BE49-F238E27FC236}">
                <a16:creationId xmlns:a16="http://schemas.microsoft.com/office/drawing/2014/main" id="{FD67C56D-FCFC-78A5-3CD9-F95EFCB33457}"/>
              </a:ext>
            </a:extLst>
          </p:cNvPr>
          <p:cNvPicPr>
            <a:picLocks noChangeAspect="1"/>
          </p:cNvPicPr>
          <p:nvPr/>
        </p:nvPicPr>
        <p:blipFill>
          <a:blip r:embed="rId7"/>
          <a:stretch>
            <a:fillRect/>
          </a:stretch>
        </p:blipFill>
        <p:spPr>
          <a:xfrm>
            <a:off x="7467589" y="0"/>
            <a:ext cx="4711013" cy="6858000"/>
          </a:xfrm>
          <a:prstGeom prst="rect">
            <a:avLst/>
          </a:prstGeom>
        </p:spPr>
      </p:pic>
      <p:sp>
        <p:nvSpPr>
          <p:cNvPr id="11" name="Rectangle 10">
            <a:extLst>
              <a:ext uri="{FF2B5EF4-FFF2-40B4-BE49-F238E27FC236}">
                <a16:creationId xmlns:a16="http://schemas.microsoft.com/office/drawing/2014/main" id="{43926B70-E7D5-7A0E-719F-21DAE50499C4}"/>
              </a:ext>
            </a:extLst>
          </p:cNvPr>
          <p:cNvSpPr/>
          <p:nvPr/>
        </p:nvSpPr>
        <p:spPr>
          <a:xfrm>
            <a:off x="7411592" y="972457"/>
            <a:ext cx="4814062" cy="754743"/>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14940442"/>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Group 31">
            <a:extLst>
              <a:ext uri="{FF2B5EF4-FFF2-40B4-BE49-F238E27FC236}">
                <a16:creationId xmlns:a16="http://schemas.microsoft.com/office/drawing/2014/main" id="{C2ED9A7E-9D69-66FF-FDCD-FAAB431F329C}"/>
              </a:ext>
            </a:extLst>
          </p:cNvPr>
          <p:cNvGrpSpPr/>
          <p:nvPr/>
        </p:nvGrpSpPr>
        <p:grpSpPr>
          <a:xfrm>
            <a:off x="2385471" y="0"/>
            <a:ext cx="2440527" cy="6858000"/>
            <a:chOff x="2385471" y="0"/>
            <a:chExt cx="2440527" cy="6858000"/>
          </a:xfrm>
        </p:grpSpPr>
        <p:sp>
          <p:nvSpPr>
            <p:cNvPr id="7" name="Rectangle 6">
              <a:extLst>
                <a:ext uri="{FF2B5EF4-FFF2-40B4-BE49-F238E27FC236}">
                  <a16:creationId xmlns:a16="http://schemas.microsoft.com/office/drawing/2014/main" id="{83CA7BE3-DF7A-C1CD-9412-669CFCBE3829}"/>
                </a:ext>
              </a:extLst>
            </p:cNvPr>
            <p:cNvSpPr/>
            <p:nvPr/>
          </p:nvSpPr>
          <p:spPr>
            <a:xfrm>
              <a:off x="2404533" y="0"/>
              <a:ext cx="2421465" cy="6858000"/>
            </a:xfrm>
            <a:prstGeom prst="rect">
              <a:avLst/>
            </a:prstGeom>
            <a:solidFill>
              <a:srgbClr val="9FE2F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A4DCAD42-B39F-77A0-D7BC-802CED5FEB60}"/>
                </a:ext>
              </a:extLst>
            </p:cNvPr>
            <p:cNvSpPr txBox="1"/>
            <p:nvPr/>
          </p:nvSpPr>
          <p:spPr>
            <a:xfrm>
              <a:off x="3287568" y="1194433"/>
              <a:ext cx="896321" cy="1323439"/>
            </a:xfrm>
            <a:prstGeom prst="rect">
              <a:avLst/>
            </a:prstGeom>
            <a:noFill/>
          </p:spPr>
          <p:txBody>
            <a:bodyPr wrap="square" rtlCol="0">
              <a:spAutoFit/>
            </a:bodyPr>
            <a:lstStyle/>
            <a:p>
              <a:r>
                <a:rPr lang="en-US" sz="8000">
                  <a:solidFill>
                    <a:schemeClr val="bg1"/>
                  </a:solidFill>
                  <a:latin typeface="iCiel Brandon Text Bold" panose="020B0803020203060203" pitchFamily="34" charset="0"/>
                </a:rPr>
                <a:t>2</a:t>
              </a:r>
            </a:p>
          </p:txBody>
        </p:sp>
        <p:sp>
          <p:nvSpPr>
            <p:cNvPr id="21" name="TextBox 20">
              <a:extLst>
                <a:ext uri="{FF2B5EF4-FFF2-40B4-BE49-F238E27FC236}">
                  <a16:creationId xmlns:a16="http://schemas.microsoft.com/office/drawing/2014/main" id="{A4236104-0B0C-EF9A-A8D4-61029D7143CF}"/>
                </a:ext>
              </a:extLst>
            </p:cNvPr>
            <p:cNvSpPr txBox="1"/>
            <p:nvPr/>
          </p:nvSpPr>
          <p:spPr>
            <a:xfrm>
              <a:off x="2385471" y="2441749"/>
              <a:ext cx="2424336" cy="1938992"/>
            </a:xfrm>
            <a:prstGeom prst="rect">
              <a:avLst/>
            </a:prstGeom>
            <a:noFill/>
          </p:spPr>
          <p:txBody>
            <a:bodyPr wrap="square" rtlCol="0">
              <a:spAutoFit/>
            </a:bodyPr>
            <a:lstStyle/>
            <a:p>
              <a:pPr algn="ctr"/>
              <a:r>
                <a:rPr lang="en-US" sz="4000">
                  <a:solidFill>
                    <a:schemeClr val="bg1"/>
                  </a:solidFill>
                  <a:latin typeface="iCiel Brandon Text Bold" panose="020B0803020203060203" pitchFamily="34" charset="0"/>
                </a:rPr>
                <a:t>CƠ SỞ</a:t>
              </a:r>
            </a:p>
            <a:p>
              <a:pPr algn="ctr"/>
              <a:r>
                <a:rPr lang="en-US" sz="4000">
                  <a:solidFill>
                    <a:schemeClr val="bg1"/>
                  </a:solidFill>
                  <a:latin typeface="iCiel Brandon Text Bold" panose="020B0803020203060203" pitchFamily="34" charset="0"/>
                </a:rPr>
                <a:t>LÝ THUYẾT</a:t>
              </a:r>
            </a:p>
          </p:txBody>
        </p:sp>
        <p:pic>
          <p:nvPicPr>
            <p:cNvPr id="2050" name="Picture 2" descr="Html ">
              <a:extLst>
                <a:ext uri="{FF2B5EF4-FFF2-40B4-BE49-F238E27FC236}">
                  <a16:creationId xmlns:a16="http://schemas.microsoft.com/office/drawing/2014/main" id="{F8C7076A-7E7B-8234-A29C-1E0EB0DC3604}"/>
                </a:ext>
              </a:extLst>
            </p:cNvPr>
            <p:cNvPicPr>
              <a:picLocks noChangeAspect="1" noChangeArrowheads="1"/>
            </p:cNvPicPr>
            <p:nvPr/>
          </p:nvPicPr>
          <p:blipFill>
            <a:blip r:embed="rId2">
              <a:alphaModFix amt="12000"/>
              <a:duotone>
                <a:schemeClr val="accent5">
                  <a:shade val="45000"/>
                  <a:satMod val="135000"/>
                </a:schemeClr>
                <a:prstClr val="white"/>
              </a:duotone>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rot="1140359">
              <a:off x="3685477" y="5800151"/>
              <a:ext cx="781749" cy="781749"/>
            </a:xfrm>
            <a:prstGeom prst="rect">
              <a:avLst/>
            </a:prstGeom>
            <a:noFill/>
          </p:spPr>
        </p:pic>
        <p:pic>
          <p:nvPicPr>
            <p:cNvPr id="2052" name="Picture 4" descr="Css 3 ">
              <a:extLst>
                <a:ext uri="{FF2B5EF4-FFF2-40B4-BE49-F238E27FC236}">
                  <a16:creationId xmlns:a16="http://schemas.microsoft.com/office/drawing/2014/main" id="{BA72EED0-3E72-0DE4-5FFC-A69112A9049E}"/>
                </a:ext>
              </a:extLst>
            </p:cNvPr>
            <p:cNvPicPr>
              <a:picLocks noChangeAspect="1" noChangeArrowheads="1"/>
            </p:cNvPicPr>
            <p:nvPr/>
          </p:nvPicPr>
          <p:blipFill>
            <a:blip r:embed="rId4">
              <a:alphaModFix amt="23000"/>
              <a:extLst>
                <a:ext uri="{28A0092B-C50C-407E-A947-70E740481C1C}">
                  <a14:useLocalDpi xmlns:a14="http://schemas.microsoft.com/office/drawing/2010/main" val="0"/>
                </a:ext>
              </a:extLst>
            </a:blip>
            <a:srcRect/>
            <a:stretch>
              <a:fillRect/>
            </a:stretch>
          </p:blipFill>
          <p:spPr bwMode="auto">
            <a:xfrm rot="20700000">
              <a:off x="2766613" y="4684369"/>
              <a:ext cx="641264" cy="64126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3" name="Group 32">
            <a:extLst>
              <a:ext uri="{FF2B5EF4-FFF2-40B4-BE49-F238E27FC236}">
                <a16:creationId xmlns:a16="http://schemas.microsoft.com/office/drawing/2014/main" id="{6E861B6F-4D16-10E0-ED54-F7FC7AC45A00}"/>
              </a:ext>
            </a:extLst>
          </p:cNvPr>
          <p:cNvGrpSpPr/>
          <p:nvPr/>
        </p:nvGrpSpPr>
        <p:grpSpPr>
          <a:xfrm>
            <a:off x="4825998" y="0"/>
            <a:ext cx="2480333" cy="6858000"/>
            <a:chOff x="4825998" y="0"/>
            <a:chExt cx="2480333" cy="6858000"/>
          </a:xfrm>
        </p:grpSpPr>
        <p:sp>
          <p:nvSpPr>
            <p:cNvPr id="8" name="Rectangle 7">
              <a:extLst>
                <a:ext uri="{FF2B5EF4-FFF2-40B4-BE49-F238E27FC236}">
                  <a16:creationId xmlns:a16="http://schemas.microsoft.com/office/drawing/2014/main" id="{4156961F-1523-8CDD-60BE-C3651D71357B}"/>
                </a:ext>
              </a:extLst>
            </p:cNvPr>
            <p:cNvSpPr/>
            <p:nvPr/>
          </p:nvSpPr>
          <p:spPr>
            <a:xfrm>
              <a:off x="4825998" y="0"/>
              <a:ext cx="2421465" cy="6858000"/>
            </a:xfrm>
            <a:prstGeom prst="rect">
              <a:avLst/>
            </a:prstGeom>
            <a:solidFill>
              <a:srgbClr val="F5F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EB024C01-A335-3387-CF90-9847D8407AA0}"/>
                </a:ext>
              </a:extLst>
            </p:cNvPr>
            <p:cNvSpPr txBox="1"/>
            <p:nvPr/>
          </p:nvSpPr>
          <p:spPr>
            <a:xfrm>
              <a:off x="4881995" y="2441749"/>
              <a:ext cx="2424336" cy="3170099"/>
            </a:xfrm>
            <a:prstGeom prst="rect">
              <a:avLst/>
            </a:prstGeom>
            <a:noFill/>
          </p:spPr>
          <p:txBody>
            <a:bodyPr wrap="square" rtlCol="0">
              <a:spAutoFit/>
            </a:bodyPr>
            <a:lstStyle/>
            <a:p>
              <a:pPr algn="ctr"/>
              <a:r>
                <a:rPr lang="en-US" sz="4000">
                  <a:solidFill>
                    <a:srgbClr val="34C1E8"/>
                  </a:solidFill>
                  <a:latin typeface="iCiel Brandon Text Bold" panose="020B0803020203060203" pitchFamily="34" charset="0"/>
                </a:rPr>
                <a:t>PHÂN</a:t>
              </a:r>
            </a:p>
            <a:p>
              <a:pPr algn="ctr"/>
              <a:r>
                <a:rPr lang="en-US" sz="4000">
                  <a:solidFill>
                    <a:srgbClr val="34C1E8"/>
                  </a:solidFill>
                  <a:latin typeface="iCiel Brandon Text Bold" panose="020B0803020203060203" pitchFamily="34" charset="0"/>
                </a:rPr>
                <a:t>TÍCH</a:t>
              </a:r>
            </a:p>
            <a:p>
              <a:pPr algn="ctr"/>
              <a:r>
                <a:rPr lang="en-US" sz="4000">
                  <a:solidFill>
                    <a:srgbClr val="34C1E8"/>
                  </a:solidFill>
                  <a:latin typeface="iCiel Brandon Text Bold" panose="020B0803020203060203" pitchFamily="34" charset="0"/>
                </a:rPr>
                <a:t>VÀ</a:t>
              </a:r>
            </a:p>
            <a:p>
              <a:pPr algn="ctr"/>
              <a:r>
                <a:rPr lang="en-US" sz="4000">
                  <a:solidFill>
                    <a:srgbClr val="34C1E8"/>
                  </a:solidFill>
                  <a:latin typeface="iCiel Brandon Text Bold" panose="020B0803020203060203" pitchFamily="34" charset="0"/>
                </a:rPr>
                <a:t>THIẾT</a:t>
              </a:r>
            </a:p>
            <a:p>
              <a:pPr algn="ctr"/>
              <a:r>
                <a:rPr lang="en-US" sz="4000">
                  <a:solidFill>
                    <a:srgbClr val="34C1E8"/>
                  </a:solidFill>
                  <a:latin typeface="iCiel Brandon Text Bold" panose="020B0803020203060203" pitchFamily="34" charset="0"/>
                </a:rPr>
                <a:t>KẾ</a:t>
              </a:r>
            </a:p>
          </p:txBody>
        </p:sp>
        <p:pic>
          <p:nvPicPr>
            <p:cNvPr id="2056" name="Picture 8" descr="Transparency ">
              <a:extLst>
                <a:ext uri="{FF2B5EF4-FFF2-40B4-BE49-F238E27FC236}">
                  <a16:creationId xmlns:a16="http://schemas.microsoft.com/office/drawing/2014/main" id="{1449DC27-0C09-5C7E-6B63-0660DD4EBEBE}"/>
                </a:ext>
              </a:extLst>
            </p:cNvPr>
            <p:cNvPicPr>
              <a:picLocks noChangeAspect="1" noChangeArrowheads="1"/>
            </p:cNvPicPr>
            <p:nvPr/>
          </p:nvPicPr>
          <p:blipFill>
            <a:blip r:embed="rId5">
              <a:alphaModFix amt="7000"/>
              <a:extLst>
                <a:ext uri="{28A0092B-C50C-407E-A947-70E740481C1C}">
                  <a14:useLocalDpi xmlns:a14="http://schemas.microsoft.com/office/drawing/2010/main" val="0"/>
                </a:ext>
              </a:extLst>
            </a:blip>
            <a:srcRect/>
            <a:stretch>
              <a:fillRect/>
            </a:stretch>
          </p:blipFill>
          <p:spPr bwMode="auto">
            <a:xfrm>
              <a:off x="5060287" y="2749317"/>
              <a:ext cx="2020134" cy="2020134"/>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15FCF630-F926-DC23-E7E0-0AB92D06DF85}"/>
                </a:ext>
              </a:extLst>
            </p:cNvPr>
            <p:cNvSpPr txBox="1"/>
            <p:nvPr/>
          </p:nvSpPr>
          <p:spPr>
            <a:xfrm>
              <a:off x="5698633" y="1194169"/>
              <a:ext cx="896321" cy="1323439"/>
            </a:xfrm>
            <a:prstGeom prst="rect">
              <a:avLst/>
            </a:prstGeom>
            <a:noFill/>
          </p:spPr>
          <p:txBody>
            <a:bodyPr wrap="square" rtlCol="0">
              <a:spAutoFit/>
            </a:bodyPr>
            <a:lstStyle/>
            <a:p>
              <a:r>
                <a:rPr lang="en-US" sz="8000">
                  <a:solidFill>
                    <a:srgbClr val="34C1E8"/>
                  </a:solidFill>
                  <a:latin typeface="iCiel Brandon Text Bold" panose="020B0803020203060203" pitchFamily="34" charset="0"/>
                </a:rPr>
                <a:t>3</a:t>
              </a:r>
            </a:p>
          </p:txBody>
        </p:sp>
      </p:grpSp>
      <p:grpSp>
        <p:nvGrpSpPr>
          <p:cNvPr id="35" name="Group 34">
            <a:extLst>
              <a:ext uri="{FF2B5EF4-FFF2-40B4-BE49-F238E27FC236}">
                <a16:creationId xmlns:a16="http://schemas.microsoft.com/office/drawing/2014/main" id="{39A451FE-AA57-D507-0DCE-0FBEAA598A09}"/>
              </a:ext>
            </a:extLst>
          </p:cNvPr>
          <p:cNvGrpSpPr/>
          <p:nvPr/>
        </p:nvGrpSpPr>
        <p:grpSpPr>
          <a:xfrm>
            <a:off x="9668928" y="0"/>
            <a:ext cx="2523072" cy="6858000"/>
            <a:chOff x="9668928" y="0"/>
            <a:chExt cx="2523072" cy="6858000"/>
          </a:xfrm>
        </p:grpSpPr>
        <p:sp>
          <p:nvSpPr>
            <p:cNvPr id="10" name="Rectangle 9">
              <a:extLst>
                <a:ext uri="{FF2B5EF4-FFF2-40B4-BE49-F238E27FC236}">
                  <a16:creationId xmlns:a16="http://schemas.microsoft.com/office/drawing/2014/main" id="{510E728E-314F-5E85-DBE4-610AE6932E9F}"/>
                </a:ext>
              </a:extLst>
            </p:cNvPr>
            <p:cNvSpPr/>
            <p:nvPr/>
          </p:nvSpPr>
          <p:spPr>
            <a:xfrm>
              <a:off x="9668928" y="0"/>
              <a:ext cx="2523072" cy="6858000"/>
            </a:xfrm>
            <a:prstGeom prst="rect">
              <a:avLst/>
            </a:prstGeom>
            <a:solidFill>
              <a:srgbClr val="F5F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5FCFF"/>
                </a:solidFill>
              </a:endParaRPr>
            </a:p>
          </p:txBody>
        </p:sp>
        <p:pic>
          <p:nvPicPr>
            <p:cNvPr id="2064" name="Picture 16" descr="Exam ">
              <a:extLst>
                <a:ext uri="{FF2B5EF4-FFF2-40B4-BE49-F238E27FC236}">
                  <a16:creationId xmlns:a16="http://schemas.microsoft.com/office/drawing/2014/main" id="{D062308C-BFFB-FA86-2E04-007A0868A7CD}"/>
                </a:ext>
              </a:extLst>
            </p:cNvPr>
            <p:cNvPicPr>
              <a:picLocks noChangeAspect="1" noChangeArrowheads="1"/>
            </p:cNvPicPr>
            <p:nvPr/>
          </p:nvPicPr>
          <p:blipFill>
            <a:blip r:embed="rId6">
              <a:duotone>
                <a:schemeClr val="accent5">
                  <a:shade val="45000"/>
                  <a:satMod val="135000"/>
                </a:schemeClr>
                <a:prstClr val="white"/>
              </a:duotone>
              <a:alphaModFix amt="20000"/>
              <a:extLst>
                <a:ext uri="{28A0092B-C50C-407E-A947-70E740481C1C}">
                  <a14:useLocalDpi xmlns:a14="http://schemas.microsoft.com/office/drawing/2010/main" val="0"/>
                </a:ext>
              </a:extLst>
            </a:blip>
            <a:srcRect/>
            <a:stretch>
              <a:fillRect/>
            </a:stretch>
          </p:blipFill>
          <p:spPr bwMode="auto">
            <a:xfrm>
              <a:off x="10171460" y="4557748"/>
              <a:ext cx="1645445" cy="1645445"/>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F4FD026D-C030-6D4D-012B-803FFF30A3EE}"/>
                </a:ext>
              </a:extLst>
            </p:cNvPr>
            <p:cNvSpPr txBox="1"/>
            <p:nvPr/>
          </p:nvSpPr>
          <p:spPr>
            <a:xfrm>
              <a:off x="9869832" y="2517607"/>
              <a:ext cx="2248702" cy="1938992"/>
            </a:xfrm>
            <a:prstGeom prst="rect">
              <a:avLst/>
            </a:prstGeom>
            <a:noFill/>
          </p:spPr>
          <p:txBody>
            <a:bodyPr wrap="square" rtlCol="0">
              <a:spAutoFit/>
            </a:bodyPr>
            <a:lstStyle/>
            <a:p>
              <a:pPr algn="ctr"/>
              <a:r>
                <a:rPr lang="en-US" sz="6000">
                  <a:solidFill>
                    <a:srgbClr val="34C1E8"/>
                  </a:solidFill>
                  <a:latin typeface="iCiel Brandon Text Bold" panose="020B0803020203060203" pitchFamily="34" charset="0"/>
                </a:rPr>
                <a:t>KẾT LUẬN</a:t>
              </a:r>
            </a:p>
          </p:txBody>
        </p:sp>
        <p:sp>
          <p:nvSpPr>
            <p:cNvPr id="26" name="TextBox 25">
              <a:extLst>
                <a:ext uri="{FF2B5EF4-FFF2-40B4-BE49-F238E27FC236}">
                  <a16:creationId xmlns:a16="http://schemas.microsoft.com/office/drawing/2014/main" id="{DA85CB85-709A-6731-C493-36970D84E8C3}"/>
                </a:ext>
              </a:extLst>
            </p:cNvPr>
            <p:cNvSpPr txBox="1"/>
            <p:nvPr/>
          </p:nvSpPr>
          <p:spPr>
            <a:xfrm>
              <a:off x="10588067" y="1194168"/>
              <a:ext cx="812232" cy="1323439"/>
            </a:xfrm>
            <a:prstGeom prst="rect">
              <a:avLst/>
            </a:prstGeom>
            <a:noFill/>
          </p:spPr>
          <p:txBody>
            <a:bodyPr wrap="square" rtlCol="0">
              <a:spAutoFit/>
            </a:bodyPr>
            <a:lstStyle/>
            <a:p>
              <a:r>
                <a:rPr lang="en-US" sz="8000">
                  <a:solidFill>
                    <a:srgbClr val="34C1E8"/>
                  </a:solidFill>
                  <a:latin typeface="iCiel Brandon Text Bold" panose="020B0803020203060203" pitchFamily="34" charset="0"/>
                </a:rPr>
                <a:t>5</a:t>
              </a:r>
            </a:p>
          </p:txBody>
        </p:sp>
      </p:grpSp>
      <p:sp>
        <p:nvSpPr>
          <p:cNvPr id="4" name="Rectangle 3">
            <a:extLst>
              <a:ext uri="{FF2B5EF4-FFF2-40B4-BE49-F238E27FC236}">
                <a16:creationId xmlns:a16="http://schemas.microsoft.com/office/drawing/2014/main" id="{72E33767-6CA4-EC7B-CC6E-3EE1DEE2B377}"/>
              </a:ext>
            </a:extLst>
          </p:cNvPr>
          <p:cNvSpPr/>
          <p:nvPr/>
        </p:nvSpPr>
        <p:spPr>
          <a:xfrm>
            <a:off x="-26627" y="0"/>
            <a:ext cx="12218627" cy="6858000"/>
          </a:xfrm>
          <a:prstGeom prst="rect">
            <a:avLst/>
          </a:prstGeom>
          <a:solidFill>
            <a:srgbClr val="F5F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2F3E9C4C-3E46-A4A1-80D8-8910B3222AAA}"/>
              </a:ext>
            </a:extLst>
          </p:cNvPr>
          <p:cNvSpPr txBox="1"/>
          <p:nvPr/>
        </p:nvSpPr>
        <p:spPr>
          <a:xfrm>
            <a:off x="886354" y="1207236"/>
            <a:ext cx="896321" cy="1323439"/>
          </a:xfrm>
          <a:prstGeom prst="rect">
            <a:avLst/>
          </a:prstGeom>
          <a:noFill/>
        </p:spPr>
        <p:txBody>
          <a:bodyPr wrap="square" rtlCol="0">
            <a:spAutoFit/>
          </a:bodyPr>
          <a:lstStyle/>
          <a:p>
            <a:r>
              <a:rPr lang="en-US" sz="8000">
                <a:solidFill>
                  <a:srgbClr val="34C1E8"/>
                </a:solidFill>
                <a:latin typeface="iCiel Brandon Text Bold" panose="020B0803020203060203" pitchFamily="34" charset="0"/>
              </a:rPr>
              <a:t>1</a:t>
            </a:r>
          </a:p>
        </p:txBody>
      </p:sp>
      <p:sp>
        <p:nvSpPr>
          <p:cNvPr id="13" name="Rectangle: Rounded Corners 12">
            <a:extLst>
              <a:ext uri="{FF2B5EF4-FFF2-40B4-BE49-F238E27FC236}">
                <a16:creationId xmlns:a16="http://schemas.microsoft.com/office/drawing/2014/main" id="{D3A3135A-0600-2CA6-F2D1-EE2F7FA427CE}"/>
              </a:ext>
            </a:extLst>
          </p:cNvPr>
          <p:cNvSpPr/>
          <p:nvPr/>
        </p:nvSpPr>
        <p:spPr>
          <a:xfrm>
            <a:off x="1819687" y="170113"/>
            <a:ext cx="5647901" cy="6517773"/>
          </a:xfrm>
          <a:prstGeom prst="roundRect">
            <a:avLst>
              <a:gd name="adj" fmla="val 6421"/>
            </a:avLst>
          </a:prstGeom>
          <a:solidFill>
            <a:schemeClr val="bg1"/>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3600">
                <a:solidFill>
                  <a:srgbClr val="002060"/>
                </a:solidFill>
                <a:latin typeface="iCiel Brandon Text Bold" panose="020B0803020203060203" pitchFamily="34" charset="0"/>
              </a:rPr>
              <a:t>Collider: </a:t>
            </a:r>
            <a:r>
              <a:rPr lang="vi-VN" sz="3600">
                <a:solidFill>
                  <a:srgbClr val="34C1E8"/>
                </a:solidFill>
                <a:latin typeface="iCiel Brandon Text Bold" panose="020B0803020203060203" pitchFamily="34" charset="0"/>
              </a:rPr>
              <a:t>Thành phần này xác định các vùng không gian mà GameObject chiếm dụng trong không gian 3D hoặc 2D, cho phép xác định va chạm với các đối tượng khác.</a:t>
            </a:r>
            <a:endParaRPr lang="en-US" sz="3600">
              <a:solidFill>
                <a:srgbClr val="34C1E8"/>
              </a:solidFill>
              <a:latin typeface="iCiel Brandon Text Bold" panose="020B0803020203060203" pitchFamily="34" charset="0"/>
            </a:endParaRPr>
          </a:p>
        </p:txBody>
      </p:sp>
      <p:sp>
        <p:nvSpPr>
          <p:cNvPr id="6" name="Rectangle: Rounded Corners 5">
            <a:extLst>
              <a:ext uri="{FF2B5EF4-FFF2-40B4-BE49-F238E27FC236}">
                <a16:creationId xmlns:a16="http://schemas.microsoft.com/office/drawing/2014/main" id="{D3942F6F-772B-8003-A41C-E35653DFB920}"/>
              </a:ext>
            </a:extLst>
          </p:cNvPr>
          <p:cNvSpPr/>
          <p:nvPr/>
        </p:nvSpPr>
        <p:spPr>
          <a:xfrm>
            <a:off x="1900819" y="-896335"/>
            <a:ext cx="10178761" cy="811835"/>
          </a:xfrm>
          <a:prstGeom prst="roundRect">
            <a:avLst>
              <a:gd name="adj" fmla="val 30160"/>
            </a:avLst>
          </a:prstGeom>
          <a:solidFill>
            <a:schemeClr val="bg1"/>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a:solidFill>
                  <a:sysClr val="windowText" lastClr="000000"/>
                </a:solidFill>
                <a:latin typeface="iCiel Brandon Text Bold" panose="020B0803020203060203" pitchFamily="34" charset="0"/>
              </a:rPr>
              <a:t>Thiết kế, cài đặt môi trường</a:t>
            </a:r>
          </a:p>
        </p:txBody>
      </p:sp>
      <p:grpSp>
        <p:nvGrpSpPr>
          <p:cNvPr id="2" name="Group 1">
            <a:extLst>
              <a:ext uri="{FF2B5EF4-FFF2-40B4-BE49-F238E27FC236}">
                <a16:creationId xmlns:a16="http://schemas.microsoft.com/office/drawing/2014/main" id="{812CF3C9-C93A-AB34-FD45-F18837B7A661}"/>
              </a:ext>
            </a:extLst>
          </p:cNvPr>
          <p:cNvGrpSpPr/>
          <p:nvPr/>
        </p:nvGrpSpPr>
        <p:grpSpPr>
          <a:xfrm>
            <a:off x="-144771" y="0"/>
            <a:ext cx="2049835" cy="6858000"/>
            <a:chOff x="-2754515" y="-209675"/>
            <a:chExt cx="2480333" cy="6858000"/>
          </a:xfrm>
        </p:grpSpPr>
        <p:sp>
          <p:nvSpPr>
            <p:cNvPr id="15" name="Rectangle 14">
              <a:extLst>
                <a:ext uri="{FF2B5EF4-FFF2-40B4-BE49-F238E27FC236}">
                  <a16:creationId xmlns:a16="http://schemas.microsoft.com/office/drawing/2014/main" id="{CAAE43FF-9C10-849E-436A-CD6791E868F3}"/>
                </a:ext>
              </a:extLst>
            </p:cNvPr>
            <p:cNvSpPr/>
            <p:nvPr/>
          </p:nvSpPr>
          <p:spPr>
            <a:xfrm>
              <a:off x="-2754515" y="-209675"/>
              <a:ext cx="2421465" cy="6858000"/>
            </a:xfrm>
            <a:prstGeom prst="rect">
              <a:avLst/>
            </a:prstGeom>
            <a:solidFill>
              <a:srgbClr val="F5F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8DD075CA-C87D-152A-AF3F-D1440B88BDE1}"/>
                </a:ext>
              </a:extLst>
            </p:cNvPr>
            <p:cNvSpPr txBox="1"/>
            <p:nvPr/>
          </p:nvSpPr>
          <p:spPr>
            <a:xfrm>
              <a:off x="-2698518" y="2232074"/>
              <a:ext cx="2424336" cy="3170099"/>
            </a:xfrm>
            <a:prstGeom prst="rect">
              <a:avLst/>
            </a:prstGeom>
            <a:noFill/>
          </p:spPr>
          <p:txBody>
            <a:bodyPr wrap="square" rtlCol="0">
              <a:spAutoFit/>
            </a:bodyPr>
            <a:lstStyle/>
            <a:p>
              <a:pPr algn="ctr"/>
              <a:r>
                <a:rPr lang="en-US" sz="4000">
                  <a:solidFill>
                    <a:srgbClr val="34C1E8"/>
                  </a:solidFill>
                  <a:latin typeface="iCiel Brandon Text Bold" panose="020B0803020203060203" pitchFamily="34" charset="0"/>
                </a:rPr>
                <a:t>PHÂN</a:t>
              </a:r>
            </a:p>
            <a:p>
              <a:pPr algn="ctr"/>
              <a:r>
                <a:rPr lang="en-US" sz="4000">
                  <a:solidFill>
                    <a:srgbClr val="34C1E8"/>
                  </a:solidFill>
                  <a:latin typeface="iCiel Brandon Text Bold" panose="020B0803020203060203" pitchFamily="34" charset="0"/>
                </a:rPr>
                <a:t>TÍCH</a:t>
              </a:r>
            </a:p>
            <a:p>
              <a:pPr algn="ctr"/>
              <a:r>
                <a:rPr lang="en-US" sz="4000">
                  <a:solidFill>
                    <a:srgbClr val="34C1E8"/>
                  </a:solidFill>
                  <a:latin typeface="iCiel Brandon Text Bold" panose="020B0803020203060203" pitchFamily="34" charset="0"/>
                </a:rPr>
                <a:t>VÀ</a:t>
              </a:r>
            </a:p>
            <a:p>
              <a:pPr algn="ctr"/>
              <a:r>
                <a:rPr lang="en-US" sz="4000">
                  <a:solidFill>
                    <a:srgbClr val="34C1E8"/>
                  </a:solidFill>
                  <a:latin typeface="iCiel Brandon Text Bold" panose="020B0803020203060203" pitchFamily="34" charset="0"/>
                </a:rPr>
                <a:t>THIẾT</a:t>
              </a:r>
            </a:p>
            <a:p>
              <a:pPr algn="ctr"/>
              <a:r>
                <a:rPr lang="en-US" sz="4000">
                  <a:solidFill>
                    <a:srgbClr val="34C1E8"/>
                  </a:solidFill>
                  <a:latin typeface="iCiel Brandon Text Bold" panose="020B0803020203060203" pitchFamily="34" charset="0"/>
                </a:rPr>
                <a:t>KẾ</a:t>
              </a:r>
            </a:p>
          </p:txBody>
        </p:sp>
        <p:pic>
          <p:nvPicPr>
            <p:cNvPr id="19" name="Picture 8" descr="Transparency ">
              <a:extLst>
                <a:ext uri="{FF2B5EF4-FFF2-40B4-BE49-F238E27FC236}">
                  <a16:creationId xmlns:a16="http://schemas.microsoft.com/office/drawing/2014/main" id="{FCE54B5A-1A1B-5BC3-8332-51FD7B072699}"/>
                </a:ext>
              </a:extLst>
            </p:cNvPr>
            <p:cNvPicPr>
              <a:picLocks noChangeAspect="1" noChangeArrowheads="1"/>
            </p:cNvPicPr>
            <p:nvPr/>
          </p:nvPicPr>
          <p:blipFill>
            <a:blip r:embed="rId5">
              <a:alphaModFix amt="7000"/>
              <a:extLst>
                <a:ext uri="{28A0092B-C50C-407E-A947-70E740481C1C}">
                  <a14:useLocalDpi xmlns:a14="http://schemas.microsoft.com/office/drawing/2010/main" val="0"/>
                </a:ext>
              </a:extLst>
            </a:blip>
            <a:srcRect/>
            <a:stretch>
              <a:fillRect/>
            </a:stretch>
          </p:blipFill>
          <p:spPr bwMode="auto">
            <a:xfrm>
              <a:off x="-2520226" y="2539642"/>
              <a:ext cx="2020134" cy="2020134"/>
            </a:xfrm>
            <a:prstGeom prst="rect">
              <a:avLst/>
            </a:prstGeom>
            <a:noFill/>
            <a:extLst>
              <a:ext uri="{909E8E84-426E-40DD-AFC4-6F175D3DCCD1}">
                <a14:hiddenFill xmlns:a14="http://schemas.microsoft.com/office/drawing/2010/main">
                  <a:solidFill>
                    <a:srgbClr val="FFFFFF"/>
                  </a:solidFill>
                </a14:hiddenFill>
              </a:ext>
            </a:extLst>
          </p:spPr>
        </p:pic>
        <p:sp>
          <p:nvSpPr>
            <p:cNvPr id="30" name="TextBox 29">
              <a:extLst>
                <a:ext uri="{FF2B5EF4-FFF2-40B4-BE49-F238E27FC236}">
                  <a16:creationId xmlns:a16="http://schemas.microsoft.com/office/drawing/2014/main" id="{FA9CFABB-086F-9328-9596-E370DF3F0DEF}"/>
                </a:ext>
              </a:extLst>
            </p:cNvPr>
            <p:cNvSpPr txBox="1"/>
            <p:nvPr/>
          </p:nvSpPr>
          <p:spPr>
            <a:xfrm>
              <a:off x="-1881880" y="984494"/>
              <a:ext cx="896321" cy="1323439"/>
            </a:xfrm>
            <a:prstGeom prst="rect">
              <a:avLst/>
            </a:prstGeom>
            <a:noFill/>
          </p:spPr>
          <p:txBody>
            <a:bodyPr wrap="square" rtlCol="0">
              <a:spAutoFit/>
            </a:bodyPr>
            <a:lstStyle/>
            <a:p>
              <a:r>
                <a:rPr lang="en-US" sz="8000">
                  <a:solidFill>
                    <a:srgbClr val="34C1E8"/>
                  </a:solidFill>
                  <a:latin typeface="iCiel Brandon Text Bold" panose="020B0803020203060203" pitchFamily="34" charset="0"/>
                </a:rPr>
                <a:t>3</a:t>
              </a:r>
            </a:p>
          </p:txBody>
        </p:sp>
      </p:grpSp>
      <p:pic>
        <p:nvPicPr>
          <p:cNvPr id="11" name="Picture 10">
            <a:extLst>
              <a:ext uri="{FF2B5EF4-FFF2-40B4-BE49-F238E27FC236}">
                <a16:creationId xmlns:a16="http://schemas.microsoft.com/office/drawing/2014/main" id="{AD385855-0650-6B35-3A7C-0C22472BEBA6}"/>
              </a:ext>
            </a:extLst>
          </p:cNvPr>
          <p:cNvPicPr>
            <a:picLocks noChangeAspect="1"/>
          </p:cNvPicPr>
          <p:nvPr/>
        </p:nvPicPr>
        <p:blipFill>
          <a:blip r:embed="rId7"/>
          <a:stretch>
            <a:fillRect/>
          </a:stretch>
        </p:blipFill>
        <p:spPr>
          <a:xfrm>
            <a:off x="7467589" y="0"/>
            <a:ext cx="4711013" cy="6858000"/>
          </a:xfrm>
          <a:prstGeom prst="rect">
            <a:avLst/>
          </a:prstGeom>
        </p:spPr>
      </p:pic>
      <p:sp>
        <p:nvSpPr>
          <p:cNvPr id="3" name="Rectangle 2">
            <a:extLst>
              <a:ext uri="{FF2B5EF4-FFF2-40B4-BE49-F238E27FC236}">
                <a16:creationId xmlns:a16="http://schemas.microsoft.com/office/drawing/2014/main" id="{F3AE6FC1-C008-4934-1406-3C2861D1C285}"/>
              </a:ext>
            </a:extLst>
          </p:cNvPr>
          <p:cNvSpPr/>
          <p:nvPr/>
        </p:nvSpPr>
        <p:spPr>
          <a:xfrm>
            <a:off x="7523584" y="4642951"/>
            <a:ext cx="4655017" cy="2215049"/>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31402653"/>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Group 31">
            <a:extLst>
              <a:ext uri="{FF2B5EF4-FFF2-40B4-BE49-F238E27FC236}">
                <a16:creationId xmlns:a16="http://schemas.microsoft.com/office/drawing/2014/main" id="{C2ED9A7E-9D69-66FF-FDCD-FAAB431F329C}"/>
              </a:ext>
            </a:extLst>
          </p:cNvPr>
          <p:cNvGrpSpPr/>
          <p:nvPr/>
        </p:nvGrpSpPr>
        <p:grpSpPr>
          <a:xfrm>
            <a:off x="2385471" y="0"/>
            <a:ext cx="2440527" cy="6858000"/>
            <a:chOff x="2385471" y="0"/>
            <a:chExt cx="2440527" cy="6858000"/>
          </a:xfrm>
        </p:grpSpPr>
        <p:sp>
          <p:nvSpPr>
            <p:cNvPr id="7" name="Rectangle 6">
              <a:extLst>
                <a:ext uri="{FF2B5EF4-FFF2-40B4-BE49-F238E27FC236}">
                  <a16:creationId xmlns:a16="http://schemas.microsoft.com/office/drawing/2014/main" id="{83CA7BE3-DF7A-C1CD-9412-669CFCBE3829}"/>
                </a:ext>
              </a:extLst>
            </p:cNvPr>
            <p:cNvSpPr/>
            <p:nvPr/>
          </p:nvSpPr>
          <p:spPr>
            <a:xfrm>
              <a:off x="2404533" y="0"/>
              <a:ext cx="2421465" cy="6858000"/>
            </a:xfrm>
            <a:prstGeom prst="rect">
              <a:avLst/>
            </a:prstGeom>
            <a:solidFill>
              <a:srgbClr val="9FE2F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A4DCAD42-B39F-77A0-D7BC-802CED5FEB60}"/>
                </a:ext>
              </a:extLst>
            </p:cNvPr>
            <p:cNvSpPr txBox="1"/>
            <p:nvPr/>
          </p:nvSpPr>
          <p:spPr>
            <a:xfrm>
              <a:off x="3287568" y="1194433"/>
              <a:ext cx="896321" cy="1323439"/>
            </a:xfrm>
            <a:prstGeom prst="rect">
              <a:avLst/>
            </a:prstGeom>
            <a:noFill/>
          </p:spPr>
          <p:txBody>
            <a:bodyPr wrap="square" rtlCol="0">
              <a:spAutoFit/>
            </a:bodyPr>
            <a:lstStyle/>
            <a:p>
              <a:r>
                <a:rPr lang="en-US" sz="8000">
                  <a:solidFill>
                    <a:schemeClr val="bg1"/>
                  </a:solidFill>
                  <a:latin typeface="iCiel Brandon Text Bold" panose="020B0803020203060203" pitchFamily="34" charset="0"/>
                </a:rPr>
                <a:t>2</a:t>
              </a:r>
            </a:p>
          </p:txBody>
        </p:sp>
        <p:sp>
          <p:nvSpPr>
            <p:cNvPr id="21" name="TextBox 20">
              <a:extLst>
                <a:ext uri="{FF2B5EF4-FFF2-40B4-BE49-F238E27FC236}">
                  <a16:creationId xmlns:a16="http://schemas.microsoft.com/office/drawing/2014/main" id="{A4236104-0B0C-EF9A-A8D4-61029D7143CF}"/>
                </a:ext>
              </a:extLst>
            </p:cNvPr>
            <p:cNvSpPr txBox="1"/>
            <p:nvPr/>
          </p:nvSpPr>
          <p:spPr>
            <a:xfrm>
              <a:off x="2385471" y="2441749"/>
              <a:ext cx="2424336" cy="1938992"/>
            </a:xfrm>
            <a:prstGeom prst="rect">
              <a:avLst/>
            </a:prstGeom>
            <a:noFill/>
          </p:spPr>
          <p:txBody>
            <a:bodyPr wrap="square" rtlCol="0">
              <a:spAutoFit/>
            </a:bodyPr>
            <a:lstStyle/>
            <a:p>
              <a:pPr algn="ctr"/>
              <a:r>
                <a:rPr lang="en-US" sz="4000">
                  <a:solidFill>
                    <a:schemeClr val="bg1"/>
                  </a:solidFill>
                  <a:latin typeface="iCiel Brandon Text Bold" panose="020B0803020203060203" pitchFamily="34" charset="0"/>
                </a:rPr>
                <a:t>CƠ SỞ</a:t>
              </a:r>
            </a:p>
            <a:p>
              <a:pPr algn="ctr"/>
              <a:r>
                <a:rPr lang="en-US" sz="4000">
                  <a:solidFill>
                    <a:schemeClr val="bg1"/>
                  </a:solidFill>
                  <a:latin typeface="iCiel Brandon Text Bold" panose="020B0803020203060203" pitchFamily="34" charset="0"/>
                </a:rPr>
                <a:t>LÝ THUYẾT</a:t>
              </a:r>
            </a:p>
          </p:txBody>
        </p:sp>
        <p:pic>
          <p:nvPicPr>
            <p:cNvPr id="2050" name="Picture 2" descr="Html ">
              <a:extLst>
                <a:ext uri="{FF2B5EF4-FFF2-40B4-BE49-F238E27FC236}">
                  <a16:creationId xmlns:a16="http://schemas.microsoft.com/office/drawing/2014/main" id="{F8C7076A-7E7B-8234-A29C-1E0EB0DC3604}"/>
                </a:ext>
              </a:extLst>
            </p:cNvPr>
            <p:cNvPicPr>
              <a:picLocks noChangeAspect="1" noChangeArrowheads="1"/>
            </p:cNvPicPr>
            <p:nvPr/>
          </p:nvPicPr>
          <p:blipFill>
            <a:blip r:embed="rId2">
              <a:alphaModFix amt="12000"/>
              <a:duotone>
                <a:schemeClr val="accent5">
                  <a:shade val="45000"/>
                  <a:satMod val="135000"/>
                </a:schemeClr>
                <a:prstClr val="white"/>
              </a:duotone>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rot="1140359">
              <a:off x="3685477" y="5800151"/>
              <a:ext cx="781749" cy="781749"/>
            </a:xfrm>
            <a:prstGeom prst="rect">
              <a:avLst/>
            </a:prstGeom>
            <a:noFill/>
          </p:spPr>
        </p:pic>
        <p:pic>
          <p:nvPicPr>
            <p:cNvPr id="2052" name="Picture 4" descr="Css 3 ">
              <a:extLst>
                <a:ext uri="{FF2B5EF4-FFF2-40B4-BE49-F238E27FC236}">
                  <a16:creationId xmlns:a16="http://schemas.microsoft.com/office/drawing/2014/main" id="{BA72EED0-3E72-0DE4-5FFC-A69112A9049E}"/>
                </a:ext>
              </a:extLst>
            </p:cNvPr>
            <p:cNvPicPr>
              <a:picLocks noChangeAspect="1" noChangeArrowheads="1"/>
            </p:cNvPicPr>
            <p:nvPr/>
          </p:nvPicPr>
          <p:blipFill>
            <a:blip r:embed="rId4">
              <a:alphaModFix amt="23000"/>
              <a:extLst>
                <a:ext uri="{28A0092B-C50C-407E-A947-70E740481C1C}">
                  <a14:useLocalDpi xmlns:a14="http://schemas.microsoft.com/office/drawing/2010/main" val="0"/>
                </a:ext>
              </a:extLst>
            </a:blip>
            <a:srcRect/>
            <a:stretch>
              <a:fillRect/>
            </a:stretch>
          </p:blipFill>
          <p:spPr bwMode="auto">
            <a:xfrm rot="20700000">
              <a:off x="2766613" y="4684369"/>
              <a:ext cx="641264" cy="64126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3" name="Group 32">
            <a:extLst>
              <a:ext uri="{FF2B5EF4-FFF2-40B4-BE49-F238E27FC236}">
                <a16:creationId xmlns:a16="http://schemas.microsoft.com/office/drawing/2014/main" id="{6E861B6F-4D16-10E0-ED54-F7FC7AC45A00}"/>
              </a:ext>
            </a:extLst>
          </p:cNvPr>
          <p:cNvGrpSpPr/>
          <p:nvPr/>
        </p:nvGrpSpPr>
        <p:grpSpPr>
          <a:xfrm>
            <a:off x="4825998" y="0"/>
            <a:ext cx="2480333" cy="6858000"/>
            <a:chOff x="4825998" y="0"/>
            <a:chExt cx="2480333" cy="6858000"/>
          </a:xfrm>
        </p:grpSpPr>
        <p:sp>
          <p:nvSpPr>
            <p:cNvPr id="8" name="Rectangle 7">
              <a:extLst>
                <a:ext uri="{FF2B5EF4-FFF2-40B4-BE49-F238E27FC236}">
                  <a16:creationId xmlns:a16="http://schemas.microsoft.com/office/drawing/2014/main" id="{4156961F-1523-8CDD-60BE-C3651D71357B}"/>
                </a:ext>
              </a:extLst>
            </p:cNvPr>
            <p:cNvSpPr/>
            <p:nvPr/>
          </p:nvSpPr>
          <p:spPr>
            <a:xfrm>
              <a:off x="4825998" y="0"/>
              <a:ext cx="2421465" cy="6858000"/>
            </a:xfrm>
            <a:prstGeom prst="rect">
              <a:avLst/>
            </a:prstGeom>
            <a:solidFill>
              <a:srgbClr val="F5F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EB024C01-A335-3387-CF90-9847D8407AA0}"/>
                </a:ext>
              </a:extLst>
            </p:cNvPr>
            <p:cNvSpPr txBox="1"/>
            <p:nvPr/>
          </p:nvSpPr>
          <p:spPr>
            <a:xfrm>
              <a:off x="4881995" y="2441749"/>
              <a:ext cx="2424336" cy="3170099"/>
            </a:xfrm>
            <a:prstGeom prst="rect">
              <a:avLst/>
            </a:prstGeom>
            <a:noFill/>
          </p:spPr>
          <p:txBody>
            <a:bodyPr wrap="square" rtlCol="0">
              <a:spAutoFit/>
            </a:bodyPr>
            <a:lstStyle/>
            <a:p>
              <a:pPr algn="ctr"/>
              <a:r>
                <a:rPr lang="en-US" sz="4000">
                  <a:solidFill>
                    <a:srgbClr val="34C1E8"/>
                  </a:solidFill>
                  <a:latin typeface="iCiel Brandon Text Bold" panose="020B0803020203060203" pitchFamily="34" charset="0"/>
                </a:rPr>
                <a:t>PHÂN</a:t>
              </a:r>
            </a:p>
            <a:p>
              <a:pPr algn="ctr"/>
              <a:r>
                <a:rPr lang="en-US" sz="4000">
                  <a:solidFill>
                    <a:srgbClr val="34C1E8"/>
                  </a:solidFill>
                  <a:latin typeface="iCiel Brandon Text Bold" panose="020B0803020203060203" pitchFamily="34" charset="0"/>
                </a:rPr>
                <a:t>TÍCH</a:t>
              </a:r>
            </a:p>
            <a:p>
              <a:pPr algn="ctr"/>
              <a:r>
                <a:rPr lang="en-US" sz="4000">
                  <a:solidFill>
                    <a:srgbClr val="34C1E8"/>
                  </a:solidFill>
                  <a:latin typeface="iCiel Brandon Text Bold" panose="020B0803020203060203" pitchFamily="34" charset="0"/>
                </a:rPr>
                <a:t>VÀ</a:t>
              </a:r>
            </a:p>
            <a:p>
              <a:pPr algn="ctr"/>
              <a:r>
                <a:rPr lang="en-US" sz="4000">
                  <a:solidFill>
                    <a:srgbClr val="34C1E8"/>
                  </a:solidFill>
                  <a:latin typeface="iCiel Brandon Text Bold" panose="020B0803020203060203" pitchFamily="34" charset="0"/>
                </a:rPr>
                <a:t>THIẾT</a:t>
              </a:r>
            </a:p>
            <a:p>
              <a:pPr algn="ctr"/>
              <a:r>
                <a:rPr lang="en-US" sz="4000">
                  <a:solidFill>
                    <a:srgbClr val="34C1E8"/>
                  </a:solidFill>
                  <a:latin typeface="iCiel Brandon Text Bold" panose="020B0803020203060203" pitchFamily="34" charset="0"/>
                </a:rPr>
                <a:t>KẾ</a:t>
              </a:r>
            </a:p>
          </p:txBody>
        </p:sp>
        <p:pic>
          <p:nvPicPr>
            <p:cNvPr id="2056" name="Picture 8" descr="Transparency ">
              <a:extLst>
                <a:ext uri="{FF2B5EF4-FFF2-40B4-BE49-F238E27FC236}">
                  <a16:creationId xmlns:a16="http://schemas.microsoft.com/office/drawing/2014/main" id="{1449DC27-0C09-5C7E-6B63-0660DD4EBEBE}"/>
                </a:ext>
              </a:extLst>
            </p:cNvPr>
            <p:cNvPicPr>
              <a:picLocks noChangeAspect="1" noChangeArrowheads="1"/>
            </p:cNvPicPr>
            <p:nvPr/>
          </p:nvPicPr>
          <p:blipFill>
            <a:blip r:embed="rId5">
              <a:alphaModFix amt="7000"/>
              <a:extLst>
                <a:ext uri="{28A0092B-C50C-407E-A947-70E740481C1C}">
                  <a14:useLocalDpi xmlns:a14="http://schemas.microsoft.com/office/drawing/2010/main" val="0"/>
                </a:ext>
              </a:extLst>
            </a:blip>
            <a:srcRect/>
            <a:stretch>
              <a:fillRect/>
            </a:stretch>
          </p:blipFill>
          <p:spPr bwMode="auto">
            <a:xfrm>
              <a:off x="5060287" y="2749317"/>
              <a:ext cx="2020134" cy="2020134"/>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15FCF630-F926-DC23-E7E0-0AB92D06DF85}"/>
                </a:ext>
              </a:extLst>
            </p:cNvPr>
            <p:cNvSpPr txBox="1"/>
            <p:nvPr/>
          </p:nvSpPr>
          <p:spPr>
            <a:xfrm>
              <a:off x="5698633" y="1194169"/>
              <a:ext cx="896321" cy="1323439"/>
            </a:xfrm>
            <a:prstGeom prst="rect">
              <a:avLst/>
            </a:prstGeom>
            <a:noFill/>
          </p:spPr>
          <p:txBody>
            <a:bodyPr wrap="square" rtlCol="0">
              <a:spAutoFit/>
            </a:bodyPr>
            <a:lstStyle/>
            <a:p>
              <a:r>
                <a:rPr lang="en-US" sz="8000">
                  <a:solidFill>
                    <a:srgbClr val="34C1E8"/>
                  </a:solidFill>
                  <a:latin typeface="iCiel Brandon Text Bold" panose="020B0803020203060203" pitchFamily="34" charset="0"/>
                </a:rPr>
                <a:t>3</a:t>
              </a:r>
            </a:p>
          </p:txBody>
        </p:sp>
      </p:grpSp>
      <p:grpSp>
        <p:nvGrpSpPr>
          <p:cNvPr id="35" name="Group 34">
            <a:extLst>
              <a:ext uri="{FF2B5EF4-FFF2-40B4-BE49-F238E27FC236}">
                <a16:creationId xmlns:a16="http://schemas.microsoft.com/office/drawing/2014/main" id="{39A451FE-AA57-D507-0DCE-0FBEAA598A09}"/>
              </a:ext>
            </a:extLst>
          </p:cNvPr>
          <p:cNvGrpSpPr/>
          <p:nvPr/>
        </p:nvGrpSpPr>
        <p:grpSpPr>
          <a:xfrm>
            <a:off x="9668928" y="0"/>
            <a:ext cx="2523072" cy="6858000"/>
            <a:chOff x="9668928" y="0"/>
            <a:chExt cx="2523072" cy="6858000"/>
          </a:xfrm>
        </p:grpSpPr>
        <p:sp>
          <p:nvSpPr>
            <p:cNvPr id="10" name="Rectangle 9">
              <a:extLst>
                <a:ext uri="{FF2B5EF4-FFF2-40B4-BE49-F238E27FC236}">
                  <a16:creationId xmlns:a16="http://schemas.microsoft.com/office/drawing/2014/main" id="{510E728E-314F-5E85-DBE4-610AE6932E9F}"/>
                </a:ext>
              </a:extLst>
            </p:cNvPr>
            <p:cNvSpPr/>
            <p:nvPr/>
          </p:nvSpPr>
          <p:spPr>
            <a:xfrm>
              <a:off x="9668928" y="0"/>
              <a:ext cx="2523072" cy="6858000"/>
            </a:xfrm>
            <a:prstGeom prst="rect">
              <a:avLst/>
            </a:prstGeom>
            <a:solidFill>
              <a:srgbClr val="F5F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5FCFF"/>
                </a:solidFill>
              </a:endParaRPr>
            </a:p>
          </p:txBody>
        </p:sp>
        <p:pic>
          <p:nvPicPr>
            <p:cNvPr id="2064" name="Picture 16" descr="Exam ">
              <a:extLst>
                <a:ext uri="{FF2B5EF4-FFF2-40B4-BE49-F238E27FC236}">
                  <a16:creationId xmlns:a16="http://schemas.microsoft.com/office/drawing/2014/main" id="{D062308C-BFFB-FA86-2E04-007A0868A7CD}"/>
                </a:ext>
              </a:extLst>
            </p:cNvPr>
            <p:cNvPicPr>
              <a:picLocks noChangeAspect="1" noChangeArrowheads="1"/>
            </p:cNvPicPr>
            <p:nvPr/>
          </p:nvPicPr>
          <p:blipFill>
            <a:blip r:embed="rId6">
              <a:duotone>
                <a:schemeClr val="accent5">
                  <a:shade val="45000"/>
                  <a:satMod val="135000"/>
                </a:schemeClr>
                <a:prstClr val="white"/>
              </a:duotone>
              <a:alphaModFix amt="20000"/>
              <a:extLst>
                <a:ext uri="{28A0092B-C50C-407E-A947-70E740481C1C}">
                  <a14:useLocalDpi xmlns:a14="http://schemas.microsoft.com/office/drawing/2010/main" val="0"/>
                </a:ext>
              </a:extLst>
            </a:blip>
            <a:srcRect/>
            <a:stretch>
              <a:fillRect/>
            </a:stretch>
          </p:blipFill>
          <p:spPr bwMode="auto">
            <a:xfrm>
              <a:off x="10171460" y="4557748"/>
              <a:ext cx="1645445" cy="1645445"/>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F4FD026D-C030-6D4D-012B-803FFF30A3EE}"/>
                </a:ext>
              </a:extLst>
            </p:cNvPr>
            <p:cNvSpPr txBox="1"/>
            <p:nvPr/>
          </p:nvSpPr>
          <p:spPr>
            <a:xfrm>
              <a:off x="9869832" y="2517607"/>
              <a:ext cx="2248702" cy="1938992"/>
            </a:xfrm>
            <a:prstGeom prst="rect">
              <a:avLst/>
            </a:prstGeom>
            <a:noFill/>
          </p:spPr>
          <p:txBody>
            <a:bodyPr wrap="square" rtlCol="0">
              <a:spAutoFit/>
            </a:bodyPr>
            <a:lstStyle/>
            <a:p>
              <a:pPr algn="ctr"/>
              <a:r>
                <a:rPr lang="en-US" sz="6000">
                  <a:solidFill>
                    <a:srgbClr val="34C1E8"/>
                  </a:solidFill>
                  <a:latin typeface="iCiel Brandon Text Bold" panose="020B0803020203060203" pitchFamily="34" charset="0"/>
                </a:rPr>
                <a:t>KẾT LUẬN</a:t>
              </a:r>
            </a:p>
          </p:txBody>
        </p:sp>
        <p:sp>
          <p:nvSpPr>
            <p:cNvPr id="26" name="TextBox 25">
              <a:extLst>
                <a:ext uri="{FF2B5EF4-FFF2-40B4-BE49-F238E27FC236}">
                  <a16:creationId xmlns:a16="http://schemas.microsoft.com/office/drawing/2014/main" id="{DA85CB85-709A-6731-C493-36970D84E8C3}"/>
                </a:ext>
              </a:extLst>
            </p:cNvPr>
            <p:cNvSpPr txBox="1"/>
            <p:nvPr/>
          </p:nvSpPr>
          <p:spPr>
            <a:xfrm>
              <a:off x="10588067" y="1194168"/>
              <a:ext cx="812232" cy="1323439"/>
            </a:xfrm>
            <a:prstGeom prst="rect">
              <a:avLst/>
            </a:prstGeom>
            <a:noFill/>
          </p:spPr>
          <p:txBody>
            <a:bodyPr wrap="square" rtlCol="0">
              <a:spAutoFit/>
            </a:bodyPr>
            <a:lstStyle/>
            <a:p>
              <a:r>
                <a:rPr lang="en-US" sz="8000">
                  <a:solidFill>
                    <a:srgbClr val="34C1E8"/>
                  </a:solidFill>
                  <a:latin typeface="iCiel Brandon Text Bold" panose="020B0803020203060203" pitchFamily="34" charset="0"/>
                </a:rPr>
                <a:t>5</a:t>
              </a:r>
            </a:p>
          </p:txBody>
        </p:sp>
      </p:grpSp>
      <p:sp>
        <p:nvSpPr>
          <p:cNvPr id="4" name="Rectangle 3">
            <a:extLst>
              <a:ext uri="{FF2B5EF4-FFF2-40B4-BE49-F238E27FC236}">
                <a16:creationId xmlns:a16="http://schemas.microsoft.com/office/drawing/2014/main" id="{72E33767-6CA4-EC7B-CC6E-3EE1DEE2B377}"/>
              </a:ext>
            </a:extLst>
          </p:cNvPr>
          <p:cNvSpPr/>
          <p:nvPr/>
        </p:nvSpPr>
        <p:spPr>
          <a:xfrm>
            <a:off x="-26627" y="0"/>
            <a:ext cx="12218627" cy="6858000"/>
          </a:xfrm>
          <a:prstGeom prst="rect">
            <a:avLst/>
          </a:prstGeom>
          <a:solidFill>
            <a:srgbClr val="F5F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2F3E9C4C-3E46-A4A1-80D8-8910B3222AAA}"/>
              </a:ext>
            </a:extLst>
          </p:cNvPr>
          <p:cNvSpPr txBox="1"/>
          <p:nvPr/>
        </p:nvSpPr>
        <p:spPr>
          <a:xfrm>
            <a:off x="886354" y="1207236"/>
            <a:ext cx="896321" cy="1323439"/>
          </a:xfrm>
          <a:prstGeom prst="rect">
            <a:avLst/>
          </a:prstGeom>
          <a:noFill/>
        </p:spPr>
        <p:txBody>
          <a:bodyPr wrap="square" rtlCol="0">
            <a:spAutoFit/>
          </a:bodyPr>
          <a:lstStyle/>
          <a:p>
            <a:r>
              <a:rPr lang="en-US" sz="8000">
                <a:solidFill>
                  <a:srgbClr val="34C1E8"/>
                </a:solidFill>
                <a:latin typeface="iCiel Brandon Text Bold" panose="020B0803020203060203" pitchFamily="34" charset="0"/>
              </a:rPr>
              <a:t>1</a:t>
            </a:r>
          </a:p>
        </p:txBody>
      </p:sp>
      <p:sp>
        <p:nvSpPr>
          <p:cNvPr id="13" name="Rectangle: Rounded Corners 12">
            <a:extLst>
              <a:ext uri="{FF2B5EF4-FFF2-40B4-BE49-F238E27FC236}">
                <a16:creationId xmlns:a16="http://schemas.microsoft.com/office/drawing/2014/main" id="{D3A3135A-0600-2CA6-F2D1-EE2F7FA427CE}"/>
              </a:ext>
            </a:extLst>
          </p:cNvPr>
          <p:cNvSpPr/>
          <p:nvPr/>
        </p:nvSpPr>
        <p:spPr>
          <a:xfrm>
            <a:off x="1819687" y="170113"/>
            <a:ext cx="5647901" cy="6517773"/>
          </a:xfrm>
          <a:prstGeom prst="roundRect">
            <a:avLst>
              <a:gd name="adj" fmla="val 6421"/>
            </a:avLst>
          </a:prstGeom>
          <a:solidFill>
            <a:schemeClr val="bg1"/>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3600">
                <a:solidFill>
                  <a:srgbClr val="002060"/>
                </a:solidFill>
                <a:latin typeface="iCiel Brandon Text Bold" panose="020B0803020203060203" pitchFamily="34" charset="0"/>
              </a:rPr>
              <a:t>Rigidbody: </a:t>
            </a:r>
            <a:r>
              <a:rPr lang="vi-VN" sz="3600">
                <a:solidFill>
                  <a:srgbClr val="34C1E8"/>
                </a:solidFill>
                <a:latin typeface="iCiel Brandon Text Bold" panose="020B0803020203060203" pitchFamily="34" charset="0"/>
              </a:rPr>
              <a:t>Thành phần này thêm tính động lực và vật lý cho GameObject, giúp xử lý chuyển động, va chạm và tương tác với lực.</a:t>
            </a:r>
            <a:endParaRPr lang="en-US" sz="3600">
              <a:solidFill>
                <a:srgbClr val="34C1E8"/>
              </a:solidFill>
              <a:latin typeface="iCiel Brandon Text Bold" panose="020B0803020203060203" pitchFamily="34" charset="0"/>
            </a:endParaRPr>
          </a:p>
        </p:txBody>
      </p:sp>
      <p:sp>
        <p:nvSpPr>
          <p:cNvPr id="6" name="Rectangle: Rounded Corners 5">
            <a:extLst>
              <a:ext uri="{FF2B5EF4-FFF2-40B4-BE49-F238E27FC236}">
                <a16:creationId xmlns:a16="http://schemas.microsoft.com/office/drawing/2014/main" id="{D3942F6F-772B-8003-A41C-E35653DFB920}"/>
              </a:ext>
            </a:extLst>
          </p:cNvPr>
          <p:cNvSpPr/>
          <p:nvPr/>
        </p:nvSpPr>
        <p:spPr>
          <a:xfrm>
            <a:off x="1900819" y="-896335"/>
            <a:ext cx="10178761" cy="811835"/>
          </a:xfrm>
          <a:prstGeom prst="roundRect">
            <a:avLst>
              <a:gd name="adj" fmla="val 30160"/>
            </a:avLst>
          </a:prstGeom>
          <a:solidFill>
            <a:schemeClr val="bg1"/>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a:solidFill>
                  <a:sysClr val="windowText" lastClr="000000"/>
                </a:solidFill>
                <a:latin typeface="iCiel Brandon Text Bold" panose="020B0803020203060203" pitchFamily="34" charset="0"/>
              </a:rPr>
              <a:t>Thiết kế, cài đặt môi trường</a:t>
            </a:r>
          </a:p>
        </p:txBody>
      </p:sp>
      <p:grpSp>
        <p:nvGrpSpPr>
          <p:cNvPr id="2" name="Group 1">
            <a:extLst>
              <a:ext uri="{FF2B5EF4-FFF2-40B4-BE49-F238E27FC236}">
                <a16:creationId xmlns:a16="http://schemas.microsoft.com/office/drawing/2014/main" id="{812CF3C9-C93A-AB34-FD45-F18837B7A661}"/>
              </a:ext>
            </a:extLst>
          </p:cNvPr>
          <p:cNvGrpSpPr/>
          <p:nvPr/>
        </p:nvGrpSpPr>
        <p:grpSpPr>
          <a:xfrm>
            <a:off x="-144771" y="0"/>
            <a:ext cx="2049835" cy="6858000"/>
            <a:chOff x="-2754515" y="-209675"/>
            <a:chExt cx="2480333" cy="6858000"/>
          </a:xfrm>
        </p:grpSpPr>
        <p:sp>
          <p:nvSpPr>
            <p:cNvPr id="15" name="Rectangle 14">
              <a:extLst>
                <a:ext uri="{FF2B5EF4-FFF2-40B4-BE49-F238E27FC236}">
                  <a16:creationId xmlns:a16="http://schemas.microsoft.com/office/drawing/2014/main" id="{CAAE43FF-9C10-849E-436A-CD6791E868F3}"/>
                </a:ext>
              </a:extLst>
            </p:cNvPr>
            <p:cNvSpPr/>
            <p:nvPr/>
          </p:nvSpPr>
          <p:spPr>
            <a:xfrm>
              <a:off x="-2754515" y="-209675"/>
              <a:ext cx="2421465" cy="6858000"/>
            </a:xfrm>
            <a:prstGeom prst="rect">
              <a:avLst/>
            </a:prstGeom>
            <a:solidFill>
              <a:srgbClr val="F5F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8DD075CA-C87D-152A-AF3F-D1440B88BDE1}"/>
                </a:ext>
              </a:extLst>
            </p:cNvPr>
            <p:cNvSpPr txBox="1"/>
            <p:nvPr/>
          </p:nvSpPr>
          <p:spPr>
            <a:xfrm>
              <a:off x="-2698518" y="2232074"/>
              <a:ext cx="2424336" cy="3170099"/>
            </a:xfrm>
            <a:prstGeom prst="rect">
              <a:avLst/>
            </a:prstGeom>
            <a:noFill/>
          </p:spPr>
          <p:txBody>
            <a:bodyPr wrap="square" rtlCol="0">
              <a:spAutoFit/>
            </a:bodyPr>
            <a:lstStyle/>
            <a:p>
              <a:pPr algn="ctr"/>
              <a:r>
                <a:rPr lang="en-US" sz="4000">
                  <a:solidFill>
                    <a:srgbClr val="34C1E8"/>
                  </a:solidFill>
                  <a:latin typeface="iCiel Brandon Text Bold" panose="020B0803020203060203" pitchFamily="34" charset="0"/>
                </a:rPr>
                <a:t>PHÂN</a:t>
              </a:r>
            </a:p>
            <a:p>
              <a:pPr algn="ctr"/>
              <a:r>
                <a:rPr lang="en-US" sz="4000">
                  <a:solidFill>
                    <a:srgbClr val="34C1E8"/>
                  </a:solidFill>
                  <a:latin typeface="iCiel Brandon Text Bold" panose="020B0803020203060203" pitchFamily="34" charset="0"/>
                </a:rPr>
                <a:t>TÍCH</a:t>
              </a:r>
            </a:p>
            <a:p>
              <a:pPr algn="ctr"/>
              <a:r>
                <a:rPr lang="en-US" sz="4000">
                  <a:solidFill>
                    <a:srgbClr val="34C1E8"/>
                  </a:solidFill>
                  <a:latin typeface="iCiel Brandon Text Bold" panose="020B0803020203060203" pitchFamily="34" charset="0"/>
                </a:rPr>
                <a:t>VÀ</a:t>
              </a:r>
            </a:p>
            <a:p>
              <a:pPr algn="ctr"/>
              <a:r>
                <a:rPr lang="en-US" sz="4000">
                  <a:solidFill>
                    <a:srgbClr val="34C1E8"/>
                  </a:solidFill>
                  <a:latin typeface="iCiel Brandon Text Bold" panose="020B0803020203060203" pitchFamily="34" charset="0"/>
                </a:rPr>
                <a:t>THIẾT</a:t>
              </a:r>
            </a:p>
            <a:p>
              <a:pPr algn="ctr"/>
              <a:r>
                <a:rPr lang="en-US" sz="4000">
                  <a:solidFill>
                    <a:srgbClr val="34C1E8"/>
                  </a:solidFill>
                  <a:latin typeface="iCiel Brandon Text Bold" panose="020B0803020203060203" pitchFamily="34" charset="0"/>
                </a:rPr>
                <a:t>KẾ</a:t>
              </a:r>
            </a:p>
          </p:txBody>
        </p:sp>
        <p:pic>
          <p:nvPicPr>
            <p:cNvPr id="19" name="Picture 8" descr="Transparency ">
              <a:extLst>
                <a:ext uri="{FF2B5EF4-FFF2-40B4-BE49-F238E27FC236}">
                  <a16:creationId xmlns:a16="http://schemas.microsoft.com/office/drawing/2014/main" id="{FCE54B5A-1A1B-5BC3-8332-51FD7B072699}"/>
                </a:ext>
              </a:extLst>
            </p:cNvPr>
            <p:cNvPicPr>
              <a:picLocks noChangeAspect="1" noChangeArrowheads="1"/>
            </p:cNvPicPr>
            <p:nvPr/>
          </p:nvPicPr>
          <p:blipFill>
            <a:blip r:embed="rId5">
              <a:alphaModFix amt="7000"/>
              <a:extLst>
                <a:ext uri="{28A0092B-C50C-407E-A947-70E740481C1C}">
                  <a14:useLocalDpi xmlns:a14="http://schemas.microsoft.com/office/drawing/2010/main" val="0"/>
                </a:ext>
              </a:extLst>
            </a:blip>
            <a:srcRect/>
            <a:stretch>
              <a:fillRect/>
            </a:stretch>
          </p:blipFill>
          <p:spPr bwMode="auto">
            <a:xfrm>
              <a:off x="-2520226" y="2539642"/>
              <a:ext cx="2020134" cy="2020134"/>
            </a:xfrm>
            <a:prstGeom prst="rect">
              <a:avLst/>
            </a:prstGeom>
            <a:noFill/>
            <a:extLst>
              <a:ext uri="{909E8E84-426E-40DD-AFC4-6F175D3DCCD1}">
                <a14:hiddenFill xmlns:a14="http://schemas.microsoft.com/office/drawing/2010/main">
                  <a:solidFill>
                    <a:srgbClr val="FFFFFF"/>
                  </a:solidFill>
                </a14:hiddenFill>
              </a:ext>
            </a:extLst>
          </p:spPr>
        </p:pic>
        <p:sp>
          <p:nvSpPr>
            <p:cNvPr id="30" name="TextBox 29">
              <a:extLst>
                <a:ext uri="{FF2B5EF4-FFF2-40B4-BE49-F238E27FC236}">
                  <a16:creationId xmlns:a16="http://schemas.microsoft.com/office/drawing/2014/main" id="{FA9CFABB-086F-9328-9596-E370DF3F0DEF}"/>
                </a:ext>
              </a:extLst>
            </p:cNvPr>
            <p:cNvSpPr txBox="1"/>
            <p:nvPr/>
          </p:nvSpPr>
          <p:spPr>
            <a:xfrm>
              <a:off x="-1881880" y="984494"/>
              <a:ext cx="896321" cy="1323439"/>
            </a:xfrm>
            <a:prstGeom prst="rect">
              <a:avLst/>
            </a:prstGeom>
            <a:noFill/>
          </p:spPr>
          <p:txBody>
            <a:bodyPr wrap="square" rtlCol="0">
              <a:spAutoFit/>
            </a:bodyPr>
            <a:lstStyle/>
            <a:p>
              <a:r>
                <a:rPr lang="en-US" sz="8000">
                  <a:solidFill>
                    <a:srgbClr val="34C1E8"/>
                  </a:solidFill>
                  <a:latin typeface="iCiel Brandon Text Bold" panose="020B0803020203060203" pitchFamily="34" charset="0"/>
                </a:rPr>
                <a:t>3</a:t>
              </a:r>
            </a:p>
          </p:txBody>
        </p:sp>
      </p:grpSp>
      <p:pic>
        <p:nvPicPr>
          <p:cNvPr id="11" name="Picture 10">
            <a:extLst>
              <a:ext uri="{FF2B5EF4-FFF2-40B4-BE49-F238E27FC236}">
                <a16:creationId xmlns:a16="http://schemas.microsoft.com/office/drawing/2014/main" id="{AD385855-0650-6B35-3A7C-0C22472BEBA6}"/>
              </a:ext>
            </a:extLst>
          </p:cNvPr>
          <p:cNvPicPr>
            <a:picLocks noChangeAspect="1"/>
          </p:cNvPicPr>
          <p:nvPr/>
        </p:nvPicPr>
        <p:blipFill>
          <a:blip r:embed="rId7"/>
          <a:stretch>
            <a:fillRect/>
          </a:stretch>
        </p:blipFill>
        <p:spPr>
          <a:xfrm>
            <a:off x="7467589" y="0"/>
            <a:ext cx="4711013" cy="6858000"/>
          </a:xfrm>
          <a:prstGeom prst="rect">
            <a:avLst/>
          </a:prstGeom>
        </p:spPr>
      </p:pic>
      <p:sp>
        <p:nvSpPr>
          <p:cNvPr id="3" name="Rectangle 2">
            <a:extLst>
              <a:ext uri="{FF2B5EF4-FFF2-40B4-BE49-F238E27FC236}">
                <a16:creationId xmlns:a16="http://schemas.microsoft.com/office/drawing/2014/main" id="{F3AE6FC1-C008-4934-1406-3C2861D1C285}"/>
              </a:ext>
            </a:extLst>
          </p:cNvPr>
          <p:cNvSpPr/>
          <p:nvPr/>
        </p:nvSpPr>
        <p:spPr>
          <a:xfrm>
            <a:off x="7523584" y="1727201"/>
            <a:ext cx="4655017" cy="217574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36719707"/>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Group 31">
            <a:extLst>
              <a:ext uri="{FF2B5EF4-FFF2-40B4-BE49-F238E27FC236}">
                <a16:creationId xmlns:a16="http://schemas.microsoft.com/office/drawing/2014/main" id="{C2ED9A7E-9D69-66FF-FDCD-FAAB431F329C}"/>
              </a:ext>
            </a:extLst>
          </p:cNvPr>
          <p:cNvGrpSpPr/>
          <p:nvPr/>
        </p:nvGrpSpPr>
        <p:grpSpPr>
          <a:xfrm>
            <a:off x="2385471" y="0"/>
            <a:ext cx="2440527" cy="6858000"/>
            <a:chOff x="2385471" y="0"/>
            <a:chExt cx="2440527" cy="6858000"/>
          </a:xfrm>
        </p:grpSpPr>
        <p:sp>
          <p:nvSpPr>
            <p:cNvPr id="7" name="Rectangle 6">
              <a:extLst>
                <a:ext uri="{FF2B5EF4-FFF2-40B4-BE49-F238E27FC236}">
                  <a16:creationId xmlns:a16="http://schemas.microsoft.com/office/drawing/2014/main" id="{83CA7BE3-DF7A-C1CD-9412-669CFCBE3829}"/>
                </a:ext>
              </a:extLst>
            </p:cNvPr>
            <p:cNvSpPr/>
            <p:nvPr/>
          </p:nvSpPr>
          <p:spPr>
            <a:xfrm>
              <a:off x="2404533" y="0"/>
              <a:ext cx="2421465" cy="6858000"/>
            </a:xfrm>
            <a:prstGeom prst="rect">
              <a:avLst/>
            </a:prstGeom>
            <a:solidFill>
              <a:srgbClr val="9FE2F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A4DCAD42-B39F-77A0-D7BC-802CED5FEB60}"/>
                </a:ext>
              </a:extLst>
            </p:cNvPr>
            <p:cNvSpPr txBox="1"/>
            <p:nvPr/>
          </p:nvSpPr>
          <p:spPr>
            <a:xfrm>
              <a:off x="3287568" y="1194433"/>
              <a:ext cx="896321" cy="1323439"/>
            </a:xfrm>
            <a:prstGeom prst="rect">
              <a:avLst/>
            </a:prstGeom>
            <a:noFill/>
          </p:spPr>
          <p:txBody>
            <a:bodyPr wrap="square" rtlCol="0">
              <a:spAutoFit/>
            </a:bodyPr>
            <a:lstStyle/>
            <a:p>
              <a:r>
                <a:rPr lang="en-US" sz="8000">
                  <a:solidFill>
                    <a:schemeClr val="bg1"/>
                  </a:solidFill>
                  <a:latin typeface="iCiel Brandon Text Bold" panose="020B0803020203060203" pitchFamily="34" charset="0"/>
                </a:rPr>
                <a:t>2</a:t>
              </a:r>
            </a:p>
          </p:txBody>
        </p:sp>
        <p:sp>
          <p:nvSpPr>
            <p:cNvPr id="21" name="TextBox 20">
              <a:extLst>
                <a:ext uri="{FF2B5EF4-FFF2-40B4-BE49-F238E27FC236}">
                  <a16:creationId xmlns:a16="http://schemas.microsoft.com/office/drawing/2014/main" id="{A4236104-0B0C-EF9A-A8D4-61029D7143CF}"/>
                </a:ext>
              </a:extLst>
            </p:cNvPr>
            <p:cNvSpPr txBox="1"/>
            <p:nvPr/>
          </p:nvSpPr>
          <p:spPr>
            <a:xfrm>
              <a:off x="2385471" y="2441749"/>
              <a:ext cx="2424336" cy="1938992"/>
            </a:xfrm>
            <a:prstGeom prst="rect">
              <a:avLst/>
            </a:prstGeom>
            <a:noFill/>
          </p:spPr>
          <p:txBody>
            <a:bodyPr wrap="square" rtlCol="0">
              <a:spAutoFit/>
            </a:bodyPr>
            <a:lstStyle/>
            <a:p>
              <a:pPr algn="ctr"/>
              <a:r>
                <a:rPr lang="en-US" sz="4000">
                  <a:solidFill>
                    <a:schemeClr val="bg1"/>
                  </a:solidFill>
                  <a:latin typeface="iCiel Brandon Text Bold" panose="020B0803020203060203" pitchFamily="34" charset="0"/>
                </a:rPr>
                <a:t>CƠ SỞ</a:t>
              </a:r>
            </a:p>
            <a:p>
              <a:pPr algn="ctr"/>
              <a:r>
                <a:rPr lang="en-US" sz="4000">
                  <a:solidFill>
                    <a:schemeClr val="bg1"/>
                  </a:solidFill>
                  <a:latin typeface="iCiel Brandon Text Bold" panose="020B0803020203060203" pitchFamily="34" charset="0"/>
                </a:rPr>
                <a:t>LÝ THUYẾT</a:t>
              </a:r>
            </a:p>
          </p:txBody>
        </p:sp>
        <p:pic>
          <p:nvPicPr>
            <p:cNvPr id="2050" name="Picture 2" descr="Html ">
              <a:extLst>
                <a:ext uri="{FF2B5EF4-FFF2-40B4-BE49-F238E27FC236}">
                  <a16:creationId xmlns:a16="http://schemas.microsoft.com/office/drawing/2014/main" id="{F8C7076A-7E7B-8234-A29C-1E0EB0DC3604}"/>
                </a:ext>
              </a:extLst>
            </p:cNvPr>
            <p:cNvPicPr>
              <a:picLocks noChangeAspect="1" noChangeArrowheads="1"/>
            </p:cNvPicPr>
            <p:nvPr/>
          </p:nvPicPr>
          <p:blipFill>
            <a:blip r:embed="rId2">
              <a:alphaModFix amt="12000"/>
              <a:duotone>
                <a:schemeClr val="accent5">
                  <a:shade val="45000"/>
                  <a:satMod val="135000"/>
                </a:schemeClr>
                <a:prstClr val="white"/>
              </a:duotone>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rot="1140359">
              <a:off x="3685477" y="5800151"/>
              <a:ext cx="781749" cy="781749"/>
            </a:xfrm>
            <a:prstGeom prst="rect">
              <a:avLst/>
            </a:prstGeom>
            <a:noFill/>
          </p:spPr>
        </p:pic>
        <p:pic>
          <p:nvPicPr>
            <p:cNvPr id="2052" name="Picture 4" descr="Css 3 ">
              <a:extLst>
                <a:ext uri="{FF2B5EF4-FFF2-40B4-BE49-F238E27FC236}">
                  <a16:creationId xmlns:a16="http://schemas.microsoft.com/office/drawing/2014/main" id="{BA72EED0-3E72-0DE4-5FFC-A69112A9049E}"/>
                </a:ext>
              </a:extLst>
            </p:cNvPr>
            <p:cNvPicPr>
              <a:picLocks noChangeAspect="1" noChangeArrowheads="1"/>
            </p:cNvPicPr>
            <p:nvPr/>
          </p:nvPicPr>
          <p:blipFill>
            <a:blip r:embed="rId4">
              <a:alphaModFix amt="23000"/>
              <a:extLst>
                <a:ext uri="{28A0092B-C50C-407E-A947-70E740481C1C}">
                  <a14:useLocalDpi xmlns:a14="http://schemas.microsoft.com/office/drawing/2010/main" val="0"/>
                </a:ext>
              </a:extLst>
            </a:blip>
            <a:srcRect/>
            <a:stretch>
              <a:fillRect/>
            </a:stretch>
          </p:blipFill>
          <p:spPr bwMode="auto">
            <a:xfrm rot="20700000">
              <a:off x="2766613" y="4684369"/>
              <a:ext cx="641264" cy="64126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3" name="Group 32">
            <a:extLst>
              <a:ext uri="{FF2B5EF4-FFF2-40B4-BE49-F238E27FC236}">
                <a16:creationId xmlns:a16="http://schemas.microsoft.com/office/drawing/2014/main" id="{6E861B6F-4D16-10E0-ED54-F7FC7AC45A00}"/>
              </a:ext>
            </a:extLst>
          </p:cNvPr>
          <p:cNvGrpSpPr/>
          <p:nvPr/>
        </p:nvGrpSpPr>
        <p:grpSpPr>
          <a:xfrm>
            <a:off x="4825998" y="0"/>
            <a:ext cx="2480333" cy="6858000"/>
            <a:chOff x="4825998" y="0"/>
            <a:chExt cx="2480333" cy="6858000"/>
          </a:xfrm>
        </p:grpSpPr>
        <p:sp>
          <p:nvSpPr>
            <p:cNvPr id="8" name="Rectangle 7">
              <a:extLst>
                <a:ext uri="{FF2B5EF4-FFF2-40B4-BE49-F238E27FC236}">
                  <a16:creationId xmlns:a16="http://schemas.microsoft.com/office/drawing/2014/main" id="{4156961F-1523-8CDD-60BE-C3651D71357B}"/>
                </a:ext>
              </a:extLst>
            </p:cNvPr>
            <p:cNvSpPr/>
            <p:nvPr/>
          </p:nvSpPr>
          <p:spPr>
            <a:xfrm>
              <a:off x="4825998" y="0"/>
              <a:ext cx="2421465" cy="6858000"/>
            </a:xfrm>
            <a:prstGeom prst="rect">
              <a:avLst/>
            </a:prstGeom>
            <a:solidFill>
              <a:srgbClr val="F5F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EB024C01-A335-3387-CF90-9847D8407AA0}"/>
                </a:ext>
              </a:extLst>
            </p:cNvPr>
            <p:cNvSpPr txBox="1"/>
            <p:nvPr/>
          </p:nvSpPr>
          <p:spPr>
            <a:xfrm>
              <a:off x="4881995" y="2441749"/>
              <a:ext cx="2424336" cy="3170099"/>
            </a:xfrm>
            <a:prstGeom prst="rect">
              <a:avLst/>
            </a:prstGeom>
            <a:noFill/>
          </p:spPr>
          <p:txBody>
            <a:bodyPr wrap="square" rtlCol="0">
              <a:spAutoFit/>
            </a:bodyPr>
            <a:lstStyle/>
            <a:p>
              <a:pPr algn="ctr"/>
              <a:r>
                <a:rPr lang="en-US" sz="4000">
                  <a:solidFill>
                    <a:srgbClr val="34C1E8"/>
                  </a:solidFill>
                  <a:latin typeface="iCiel Brandon Text Bold" panose="020B0803020203060203" pitchFamily="34" charset="0"/>
                </a:rPr>
                <a:t>PHÂN</a:t>
              </a:r>
            </a:p>
            <a:p>
              <a:pPr algn="ctr"/>
              <a:r>
                <a:rPr lang="en-US" sz="4000">
                  <a:solidFill>
                    <a:srgbClr val="34C1E8"/>
                  </a:solidFill>
                  <a:latin typeface="iCiel Brandon Text Bold" panose="020B0803020203060203" pitchFamily="34" charset="0"/>
                </a:rPr>
                <a:t>TÍCH</a:t>
              </a:r>
            </a:p>
            <a:p>
              <a:pPr algn="ctr"/>
              <a:r>
                <a:rPr lang="en-US" sz="4000">
                  <a:solidFill>
                    <a:srgbClr val="34C1E8"/>
                  </a:solidFill>
                  <a:latin typeface="iCiel Brandon Text Bold" panose="020B0803020203060203" pitchFamily="34" charset="0"/>
                </a:rPr>
                <a:t>VÀ</a:t>
              </a:r>
            </a:p>
            <a:p>
              <a:pPr algn="ctr"/>
              <a:r>
                <a:rPr lang="en-US" sz="4000">
                  <a:solidFill>
                    <a:srgbClr val="34C1E8"/>
                  </a:solidFill>
                  <a:latin typeface="iCiel Brandon Text Bold" panose="020B0803020203060203" pitchFamily="34" charset="0"/>
                </a:rPr>
                <a:t>THIẾT</a:t>
              </a:r>
            </a:p>
            <a:p>
              <a:pPr algn="ctr"/>
              <a:r>
                <a:rPr lang="en-US" sz="4000">
                  <a:solidFill>
                    <a:srgbClr val="34C1E8"/>
                  </a:solidFill>
                  <a:latin typeface="iCiel Brandon Text Bold" panose="020B0803020203060203" pitchFamily="34" charset="0"/>
                </a:rPr>
                <a:t>KẾ</a:t>
              </a:r>
            </a:p>
          </p:txBody>
        </p:sp>
        <p:pic>
          <p:nvPicPr>
            <p:cNvPr id="2056" name="Picture 8" descr="Transparency ">
              <a:extLst>
                <a:ext uri="{FF2B5EF4-FFF2-40B4-BE49-F238E27FC236}">
                  <a16:creationId xmlns:a16="http://schemas.microsoft.com/office/drawing/2014/main" id="{1449DC27-0C09-5C7E-6B63-0660DD4EBEBE}"/>
                </a:ext>
              </a:extLst>
            </p:cNvPr>
            <p:cNvPicPr>
              <a:picLocks noChangeAspect="1" noChangeArrowheads="1"/>
            </p:cNvPicPr>
            <p:nvPr/>
          </p:nvPicPr>
          <p:blipFill>
            <a:blip r:embed="rId5">
              <a:alphaModFix amt="7000"/>
              <a:extLst>
                <a:ext uri="{28A0092B-C50C-407E-A947-70E740481C1C}">
                  <a14:useLocalDpi xmlns:a14="http://schemas.microsoft.com/office/drawing/2010/main" val="0"/>
                </a:ext>
              </a:extLst>
            </a:blip>
            <a:srcRect/>
            <a:stretch>
              <a:fillRect/>
            </a:stretch>
          </p:blipFill>
          <p:spPr bwMode="auto">
            <a:xfrm>
              <a:off x="5060287" y="2749317"/>
              <a:ext cx="2020134" cy="2020134"/>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15FCF630-F926-DC23-E7E0-0AB92D06DF85}"/>
                </a:ext>
              </a:extLst>
            </p:cNvPr>
            <p:cNvSpPr txBox="1"/>
            <p:nvPr/>
          </p:nvSpPr>
          <p:spPr>
            <a:xfrm>
              <a:off x="5698633" y="1194169"/>
              <a:ext cx="896321" cy="1323439"/>
            </a:xfrm>
            <a:prstGeom prst="rect">
              <a:avLst/>
            </a:prstGeom>
            <a:noFill/>
          </p:spPr>
          <p:txBody>
            <a:bodyPr wrap="square" rtlCol="0">
              <a:spAutoFit/>
            </a:bodyPr>
            <a:lstStyle/>
            <a:p>
              <a:r>
                <a:rPr lang="en-US" sz="8000">
                  <a:solidFill>
                    <a:srgbClr val="34C1E8"/>
                  </a:solidFill>
                  <a:latin typeface="iCiel Brandon Text Bold" panose="020B0803020203060203" pitchFamily="34" charset="0"/>
                </a:rPr>
                <a:t>3</a:t>
              </a:r>
            </a:p>
          </p:txBody>
        </p:sp>
      </p:grpSp>
      <p:grpSp>
        <p:nvGrpSpPr>
          <p:cNvPr id="35" name="Group 34">
            <a:extLst>
              <a:ext uri="{FF2B5EF4-FFF2-40B4-BE49-F238E27FC236}">
                <a16:creationId xmlns:a16="http://schemas.microsoft.com/office/drawing/2014/main" id="{39A451FE-AA57-D507-0DCE-0FBEAA598A09}"/>
              </a:ext>
            </a:extLst>
          </p:cNvPr>
          <p:cNvGrpSpPr/>
          <p:nvPr/>
        </p:nvGrpSpPr>
        <p:grpSpPr>
          <a:xfrm>
            <a:off x="9668928" y="0"/>
            <a:ext cx="2523072" cy="6858000"/>
            <a:chOff x="9668928" y="0"/>
            <a:chExt cx="2523072" cy="6858000"/>
          </a:xfrm>
        </p:grpSpPr>
        <p:sp>
          <p:nvSpPr>
            <p:cNvPr id="10" name="Rectangle 9">
              <a:extLst>
                <a:ext uri="{FF2B5EF4-FFF2-40B4-BE49-F238E27FC236}">
                  <a16:creationId xmlns:a16="http://schemas.microsoft.com/office/drawing/2014/main" id="{510E728E-314F-5E85-DBE4-610AE6932E9F}"/>
                </a:ext>
              </a:extLst>
            </p:cNvPr>
            <p:cNvSpPr/>
            <p:nvPr/>
          </p:nvSpPr>
          <p:spPr>
            <a:xfrm>
              <a:off x="9668928" y="0"/>
              <a:ext cx="2523072" cy="6858000"/>
            </a:xfrm>
            <a:prstGeom prst="rect">
              <a:avLst/>
            </a:prstGeom>
            <a:solidFill>
              <a:srgbClr val="F5F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5FCFF"/>
                </a:solidFill>
              </a:endParaRPr>
            </a:p>
          </p:txBody>
        </p:sp>
        <p:pic>
          <p:nvPicPr>
            <p:cNvPr id="2064" name="Picture 16" descr="Exam ">
              <a:extLst>
                <a:ext uri="{FF2B5EF4-FFF2-40B4-BE49-F238E27FC236}">
                  <a16:creationId xmlns:a16="http://schemas.microsoft.com/office/drawing/2014/main" id="{D062308C-BFFB-FA86-2E04-007A0868A7CD}"/>
                </a:ext>
              </a:extLst>
            </p:cNvPr>
            <p:cNvPicPr>
              <a:picLocks noChangeAspect="1" noChangeArrowheads="1"/>
            </p:cNvPicPr>
            <p:nvPr/>
          </p:nvPicPr>
          <p:blipFill>
            <a:blip r:embed="rId6">
              <a:duotone>
                <a:schemeClr val="accent5">
                  <a:shade val="45000"/>
                  <a:satMod val="135000"/>
                </a:schemeClr>
                <a:prstClr val="white"/>
              </a:duotone>
              <a:alphaModFix amt="20000"/>
              <a:extLst>
                <a:ext uri="{28A0092B-C50C-407E-A947-70E740481C1C}">
                  <a14:useLocalDpi xmlns:a14="http://schemas.microsoft.com/office/drawing/2010/main" val="0"/>
                </a:ext>
              </a:extLst>
            </a:blip>
            <a:srcRect/>
            <a:stretch>
              <a:fillRect/>
            </a:stretch>
          </p:blipFill>
          <p:spPr bwMode="auto">
            <a:xfrm>
              <a:off x="10171460" y="4557748"/>
              <a:ext cx="1645445" cy="1645445"/>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F4FD026D-C030-6D4D-012B-803FFF30A3EE}"/>
                </a:ext>
              </a:extLst>
            </p:cNvPr>
            <p:cNvSpPr txBox="1"/>
            <p:nvPr/>
          </p:nvSpPr>
          <p:spPr>
            <a:xfrm>
              <a:off x="9869832" y="2517607"/>
              <a:ext cx="2248702" cy="1938992"/>
            </a:xfrm>
            <a:prstGeom prst="rect">
              <a:avLst/>
            </a:prstGeom>
            <a:noFill/>
          </p:spPr>
          <p:txBody>
            <a:bodyPr wrap="square" rtlCol="0">
              <a:spAutoFit/>
            </a:bodyPr>
            <a:lstStyle/>
            <a:p>
              <a:pPr algn="ctr"/>
              <a:r>
                <a:rPr lang="en-US" sz="6000">
                  <a:solidFill>
                    <a:srgbClr val="34C1E8"/>
                  </a:solidFill>
                  <a:latin typeface="iCiel Brandon Text Bold" panose="020B0803020203060203" pitchFamily="34" charset="0"/>
                </a:rPr>
                <a:t>KẾT LUẬN</a:t>
              </a:r>
            </a:p>
          </p:txBody>
        </p:sp>
        <p:sp>
          <p:nvSpPr>
            <p:cNvPr id="26" name="TextBox 25">
              <a:extLst>
                <a:ext uri="{FF2B5EF4-FFF2-40B4-BE49-F238E27FC236}">
                  <a16:creationId xmlns:a16="http://schemas.microsoft.com/office/drawing/2014/main" id="{DA85CB85-709A-6731-C493-36970D84E8C3}"/>
                </a:ext>
              </a:extLst>
            </p:cNvPr>
            <p:cNvSpPr txBox="1"/>
            <p:nvPr/>
          </p:nvSpPr>
          <p:spPr>
            <a:xfrm>
              <a:off x="10588067" y="1194168"/>
              <a:ext cx="812232" cy="1323439"/>
            </a:xfrm>
            <a:prstGeom prst="rect">
              <a:avLst/>
            </a:prstGeom>
            <a:noFill/>
          </p:spPr>
          <p:txBody>
            <a:bodyPr wrap="square" rtlCol="0">
              <a:spAutoFit/>
            </a:bodyPr>
            <a:lstStyle/>
            <a:p>
              <a:r>
                <a:rPr lang="en-US" sz="8000">
                  <a:solidFill>
                    <a:srgbClr val="34C1E8"/>
                  </a:solidFill>
                  <a:latin typeface="iCiel Brandon Text Bold" panose="020B0803020203060203" pitchFamily="34" charset="0"/>
                </a:rPr>
                <a:t>5</a:t>
              </a:r>
            </a:p>
          </p:txBody>
        </p:sp>
      </p:grpSp>
      <p:sp>
        <p:nvSpPr>
          <p:cNvPr id="4" name="Rectangle 3">
            <a:extLst>
              <a:ext uri="{FF2B5EF4-FFF2-40B4-BE49-F238E27FC236}">
                <a16:creationId xmlns:a16="http://schemas.microsoft.com/office/drawing/2014/main" id="{72E33767-6CA4-EC7B-CC6E-3EE1DEE2B377}"/>
              </a:ext>
            </a:extLst>
          </p:cNvPr>
          <p:cNvSpPr/>
          <p:nvPr/>
        </p:nvSpPr>
        <p:spPr>
          <a:xfrm>
            <a:off x="-26627" y="0"/>
            <a:ext cx="12218627" cy="6858000"/>
          </a:xfrm>
          <a:prstGeom prst="rect">
            <a:avLst/>
          </a:prstGeom>
          <a:solidFill>
            <a:srgbClr val="F5F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2F3E9C4C-3E46-A4A1-80D8-8910B3222AAA}"/>
              </a:ext>
            </a:extLst>
          </p:cNvPr>
          <p:cNvSpPr txBox="1"/>
          <p:nvPr/>
        </p:nvSpPr>
        <p:spPr>
          <a:xfrm>
            <a:off x="886354" y="1207236"/>
            <a:ext cx="896321" cy="1323439"/>
          </a:xfrm>
          <a:prstGeom prst="rect">
            <a:avLst/>
          </a:prstGeom>
          <a:noFill/>
        </p:spPr>
        <p:txBody>
          <a:bodyPr wrap="square" rtlCol="0">
            <a:spAutoFit/>
          </a:bodyPr>
          <a:lstStyle/>
          <a:p>
            <a:r>
              <a:rPr lang="en-US" sz="8000">
                <a:solidFill>
                  <a:srgbClr val="34C1E8"/>
                </a:solidFill>
                <a:latin typeface="iCiel Brandon Text Bold" panose="020B0803020203060203" pitchFamily="34" charset="0"/>
              </a:rPr>
              <a:t>1</a:t>
            </a:r>
          </a:p>
        </p:txBody>
      </p:sp>
      <p:sp>
        <p:nvSpPr>
          <p:cNvPr id="13" name="Rectangle: Rounded Corners 12">
            <a:extLst>
              <a:ext uri="{FF2B5EF4-FFF2-40B4-BE49-F238E27FC236}">
                <a16:creationId xmlns:a16="http://schemas.microsoft.com/office/drawing/2014/main" id="{D3A3135A-0600-2CA6-F2D1-EE2F7FA427CE}"/>
              </a:ext>
            </a:extLst>
          </p:cNvPr>
          <p:cNvSpPr/>
          <p:nvPr/>
        </p:nvSpPr>
        <p:spPr>
          <a:xfrm>
            <a:off x="1819687" y="170113"/>
            <a:ext cx="5647901" cy="6517773"/>
          </a:xfrm>
          <a:prstGeom prst="roundRect">
            <a:avLst>
              <a:gd name="adj" fmla="val 6421"/>
            </a:avLst>
          </a:prstGeom>
          <a:solidFill>
            <a:schemeClr val="bg1"/>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3600">
                <a:solidFill>
                  <a:srgbClr val="002060"/>
                </a:solidFill>
                <a:latin typeface="iCiel Brandon Text Bold" panose="020B0803020203060203" pitchFamily="34" charset="0"/>
              </a:rPr>
              <a:t>Script: </a:t>
            </a:r>
            <a:r>
              <a:rPr lang="vi-VN" sz="3600">
                <a:solidFill>
                  <a:srgbClr val="34C1E8"/>
                </a:solidFill>
                <a:latin typeface="iCiel Brandon Text Bold" panose="020B0803020203060203" pitchFamily="34" charset="0"/>
              </a:rPr>
              <a:t>Thành phần này cho phép bạn gắn kịch bản viết bằng ngôn ngữ lập trình như C# hoặc JavaScript, để điều khiển hành vi và logic của GameObject.</a:t>
            </a:r>
            <a:endParaRPr lang="en-US" sz="3600">
              <a:solidFill>
                <a:srgbClr val="34C1E8"/>
              </a:solidFill>
              <a:latin typeface="iCiel Brandon Text Bold" panose="020B0803020203060203" pitchFamily="34" charset="0"/>
            </a:endParaRPr>
          </a:p>
        </p:txBody>
      </p:sp>
      <p:sp>
        <p:nvSpPr>
          <p:cNvPr id="6" name="Rectangle: Rounded Corners 5">
            <a:extLst>
              <a:ext uri="{FF2B5EF4-FFF2-40B4-BE49-F238E27FC236}">
                <a16:creationId xmlns:a16="http://schemas.microsoft.com/office/drawing/2014/main" id="{D3942F6F-772B-8003-A41C-E35653DFB920}"/>
              </a:ext>
            </a:extLst>
          </p:cNvPr>
          <p:cNvSpPr/>
          <p:nvPr/>
        </p:nvSpPr>
        <p:spPr>
          <a:xfrm>
            <a:off x="1900819" y="-896335"/>
            <a:ext cx="10178761" cy="811835"/>
          </a:xfrm>
          <a:prstGeom prst="roundRect">
            <a:avLst>
              <a:gd name="adj" fmla="val 30160"/>
            </a:avLst>
          </a:prstGeom>
          <a:solidFill>
            <a:schemeClr val="bg1"/>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a:solidFill>
                  <a:sysClr val="windowText" lastClr="000000"/>
                </a:solidFill>
                <a:latin typeface="iCiel Brandon Text Bold" panose="020B0803020203060203" pitchFamily="34" charset="0"/>
              </a:rPr>
              <a:t>Thiết kế, cài đặt môi trường</a:t>
            </a:r>
          </a:p>
        </p:txBody>
      </p:sp>
      <p:grpSp>
        <p:nvGrpSpPr>
          <p:cNvPr id="2" name="Group 1">
            <a:extLst>
              <a:ext uri="{FF2B5EF4-FFF2-40B4-BE49-F238E27FC236}">
                <a16:creationId xmlns:a16="http://schemas.microsoft.com/office/drawing/2014/main" id="{812CF3C9-C93A-AB34-FD45-F18837B7A661}"/>
              </a:ext>
            </a:extLst>
          </p:cNvPr>
          <p:cNvGrpSpPr/>
          <p:nvPr/>
        </p:nvGrpSpPr>
        <p:grpSpPr>
          <a:xfrm>
            <a:off x="-144771" y="0"/>
            <a:ext cx="2049835" cy="6858000"/>
            <a:chOff x="-2754515" y="-209675"/>
            <a:chExt cx="2480333" cy="6858000"/>
          </a:xfrm>
        </p:grpSpPr>
        <p:sp>
          <p:nvSpPr>
            <p:cNvPr id="15" name="Rectangle 14">
              <a:extLst>
                <a:ext uri="{FF2B5EF4-FFF2-40B4-BE49-F238E27FC236}">
                  <a16:creationId xmlns:a16="http://schemas.microsoft.com/office/drawing/2014/main" id="{CAAE43FF-9C10-849E-436A-CD6791E868F3}"/>
                </a:ext>
              </a:extLst>
            </p:cNvPr>
            <p:cNvSpPr/>
            <p:nvPr/>
          </p:nvSpPr>
          <p:spPr>
            <a:xfrm>
              <a:off x="-2754515" y="-209675"/>
              <a:ext cx="2421465" cy="6858000"/>
            </a:xfrm>
            <a:prstGeom prst="rect">
              <a:avLst/>
            </a:prstGeom>
            <a:solidFill>
              <a:srgbClr val="F5F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8DD075CA-C87D-152A-AF3F-D1440B88BDE1}"/>
                </a:ext>
              </a:extLst>
            </p:cNvPr>
            <p:cNvSpPr txBox="1"/>
            <p:nvPr/>
          </p:nvSpPr>
          <p:spPr>
            <a:xfrm>
              <a:off x="-2698518" y="2232074"/>
              <a:ext cx="2424336" cy="3170099"/>
            </a:xfrm>
            <a:prstGeom prst="rect">
              <a:avLst/>
            </a:prstGeom>
            <a:noFill/>
          </p:spPr>
          <p:txBody>
            <a:bodyPr wrap="square" rtlCol="0">
              <a:spAutoFit/>
            </a:bodyPr>
            <a:lstStyle/>
            <a:p>
              <a:pPr algn="ctr"/>
              <a:r>
                <a:rPr lang="en-US" sz="4000">
                  <a:solidFill>
                    <a:srgbClr val="34C1E8"/>
                  </a:solidFill>
                  <a:latin typeface="iCiel Brandon Text Bold" panose="020B0803020203060203" pitchFamily="34" charset="0"/>
                </a:rPr>
                <a:t>PHÂN</a:t>
              </a:r>
            </a:p>
            <a:p>
              <a:pPr algn="ctr"/>
              <a:r>
                <a:rPr lang="en-US" sz="4000">
                  <a:solidFill>
                    <a:srgbClr val="34C1E8"/>
                  </a:solidFill>
                  <a:latin typeface="iCiel Brandon Text Bold" panose="020B0803020203060203" pitchFamily="34" charset="0"/>
                </a:rPr>
                <a:t>TÍCH</a:t>
              </a:r>
            </a:p>
            <a:p>
              <a:pPr algn="ctr"/>
              <a:r>
                <a:rPr lang="en-US" sz="4000">
                  <a:solidFill>
                    <a:srgbClr val="34C1E8"/>
                  </a:solidFill>
                  <a:latin typeface="iCiel Brandon Text Bold" panose="020B0803020203060203" pitchFamily="34" charset="0"/>
                </a:rPr>
                <a:t>VÀ</a:t>
              </a:r>
            </a:p>
            <a:p>
              <a:pPr algn="ctr"/>
              <a:r>
                <a:rPr lang="en-US" sz="4000">
                  <a:solidFill>
                    <a:srgbClr val="34C1E8"/>
                  </a:solidFill>
                  <a:latin typeface="iCiel Brandon Text Bold" panose="020B0803020203060203" pitchFamily="34" charset="0"/>
                </a:rPr>
                <a:t>THIẾT</a:t>
              </a:r>
            </a:p>
            <a:p>
              <a:pPr algn="ctr"/>
              <a:r>
                <a:rPr lang="en-US" sz="4000">
                  <a:solidFill>
                    <a:srgbClr val="34C1E8"/>
                  </a:solidFill>
                  <a:latin typeface="iCiel Brandon Text Bold" panose="020B0803020203060203" pitchFamily="34" charset="0"/>
                </a:rPr>
                <a:t>KẾ</a:t>
              </a:r>
            </a:p>
          </p:txBody>
        </p:sp>
        <p:pic>
          <p:nvPicPr>
            <p:cNvPr id="19" name="Picture 8" descr="Transparency ">
              <a:extLst>
                <a:ext uri="{FF2B5EF4-FFF2-40B4-BE49-F238E27FC236}">
                  <a16:creationId xmlns:a16="http://schemas.microsoft.com/office/drawing/2014/main" id="{FCE54B5A-1A1B-5BC3-8332-51FD7B072699}"/>
                </a:ext>
              </a:extLst>
            </p:cNvPr>
            <p:cNvPicPr>
              <a:picLocks noChangeAspect="1" noChangeArrowheads="1"/>
            </p:cNvPicPr>
            <p:nvPr/>
          </p:nvPicPr>
          <p:blipFill>
            <a:blip r:embed="rId5">
              <a:alphaModFix amt="7000"/>
              <a:extLst>
                <a:ext uri="{28A0092B-C50C-407E-A947-70E740481C1C}">
                  <a14:useLocalDpi xmlns:a14="http://schemas.microsoft.com/office/drawing/2010/main" val="0"/>
                </a:ext>
              </a:extLst>
            </a:blip>
            <a:srcRect/>
            <a:stretch>
              <a:fillRect/>
            </a:stretch>
          </p:blipFill>
          <p:spPr bwMode="auto">
            <a:xfrm>
              <a:off x="-2520226" y="2539642"/>
              <a:ext cx="2020134" cy="2020134"/>
            </a:xfrm>
            <a:prstGeom prst="rect">
              <a:avLst/>
            </a:prstGeom>
            <a:noFill/>
            <a:extLst>
              <a:ext uri="{909E8E84-426E-40DD-AFC4-6F175D3DCCD1}">
                <a14:hiddenFill xmlns:a14="http://schemas.microsoft.com/office/drawing/2010/main">
                  <a:solidFill>
                    <a:srgbClr val="FFFFFF"/>
                  </a:solidFill>
                </a14:hiddenFill>
              </a:ext>
            </a:extLst>
          </p:spPr>
        </p:pic>
        <p:sp>
          <p:nvSpPr>
            <p:cNvPr id="30" name="TextBox 29">
              <a:extLst>
                <a:ext uri="{FF2B5EF4-FFF2-40B4-BE49-F238E27FC236}">
                  <a16:creationId xmlns:a16="http://schemas.microsoft.com/office/drawing/2014/main" id="{FA9CFABB-086F-9328-9596-E370DF3F0DEF}"/>
                </a:ext>
              </a:extLst>
            </p:cNvPr>
            <p:cNvSpPr txBox="1"/>
            <p:nvPr/>
          </p:nvSpPr>
          <p:spPr>
            <a:xfrm>
              <a:off x="-1881880" y="984494"/>
              <a:ext cx="896321" cy="1323439"/>
            </a:xfrm>
            <a:prstGeom prst="rect">
              <a:avLst/>
            </a:prstGeom>
            <a:noFill/>
          </p:spPr>
          <p:txBody>
            <a:bodyPr wrap="square" rtlCol="0">
              <a:spAutoFit/>
            </a:bodyPr>
            <a:lstStyle/>
            <a:p>
              <a:r>
                <a:rPr lang="en-US" sz="8000">
                  <a:solidFill>
                    <a:srgbClr val="34C1E8"/>
                  </a:solidFill>
                  <a:latin typeface="iCiel Brandon Text Bold" panose="020B0803020203060203" pitchFamily="34" charset="0"/>
                </a:rPr>
                <a:t>3</a:t>
              </a:r>
            </a:p>
          </p:txBody>
        </p:sp>
      </p:grpSp>
      <p:pic>
        <p:nvPicPr>
          <p:cNvPr id="11" name="Picture 10">
            <a:extLst>
              <a:ext uri="{FF2B5EF4-FFF2-40B4-BE49-F238E27FC236}">
                <a16:creationId xmlns:a16="http://schemas.microsoft.com/office/drawing/2014/main" id="{AD385855-0650-6B35-3A7C-0C22472BEBA6}"/>
              </a:ext>
            </a:extLst>
          </p:cNvPr>
          <p:cNvPicPr>
            <a:picLocks noChangeAspect="1"/>
          </p:cNvPicPr>
          <p:nvPr/>
        </p:nvPicPr>
        <p:blipFill>
          <a:blip r:embed="rId7"/>
          <a:stretch>
            <a:fillRect/>
          </a:stretch>
        </p:blipFill>
        <p:spPr>
          <a:xfrm>
            <a:off x="7467589" y="0"/>
            <a:ext cx="4711013" cy="6858000"/>
          </a:xfrm>
          <a:prstGeom prst="rect">
            <a:avLst/>
          </a:prstGeom>
        </p:spPr>
      </p:pic>
      <p:sp>
        <p:nvSpPr>
          <p:cNvPr id="3" name="Rectangle 2">
            <a:extLst>
              <a:ext uri="{FF2B5EF4-FFF2-40B4-BE49-F238E27FC236}">
                <a16:creationId xmlns:a16="http://schemas.microsoft.com/office/drawing/2014/main" id="{F3AE6FC1-C008-4934-1406-3C2861D1C285}"/>
              </a:ext>
            </a:extLst>
          </p:cNvPr>
          <p:cNvSpPr/>
          <p:nvPr/>
        </p:nvSpPr>
        <p:spPr>
          <a:xfrm>
            <a:off x="7523584" y="3902941"/>
            <a:ext cx="4655017" cy="805017"/>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01971398"/>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Group 31">
            <a:extLst>
              <a:ext uri="{FF2B5EF4-FFF2-40B4-BE49-F238E27FC236}">
                <a16:creationId xmlns:a16="http://schemas.microsoft.com/office/drawing/2014/main" id="{C2ED9A7E-9D69-66FF-FDCD-FAAB431F329C}"/>
              </a:ext>
            </a:extLst>
          </p:cNvPr>
          <p:cNvGrpSpPr/>
          <p:nvPr/>
        </p:nvGrpSpPr>
        <p:grpSpPr>
          <a:xfrm>
            <a:off x="2385471" y="0"/>
            <a:ext cx="2440527" cy="6858000"/>
            <a:chOff x="2385471" y="0"/>
            <a:chExt cx="2440527" cy="6858000"/>
          </a:xfrm>
        </p:grpSpPr>
        <p:sp>
          <p:nvSpPr>
            <p:cNvPr id="7" name="Rectangle 6">
              <a:extLst>
                <a:ext uri="{FF2B5EF4-FFF2-40B4-BE49-F238E27FC236}">
                  <a16:creationId xmlns:a16="http://schemas.microsoft.com/office/drawing/2014/main" id="{83CA7BE3-DF7A-C1CD-9412-669CFCBE3829}"/>
                </a:ext>
              </a:extLst>
            </p:cNvPr>
            <p:cNvSpPr/>
            <p:nvPr/>
          </p:nvSpPr>
          <p:spPr>
            <a:xfrm>
              <a:off x="2404533" y="0"/>
              <a:ext cx="2421465" cy="6858000"/>
            </a:xfrm>
            <a:prstGeom prst="rect">
              <a:avLst/>
            </a:prstGeom>
            <a:solidFill>
              <a:srgbClr val="9FE2F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A4DCAD42-B39F-77A0-D7BC-802CED5FEB60}"/>
                </a:ext>
              </a:extLst>
            </p:cNvPr>
            <p:cNvSpPr txBox="1"/>
            <p:nvPr/>
          </p:nvSpPr>
          <p:spPr>
            <a:xfrm>
              <a:off x="3287568" y="1194433"/>
              <a:ext cx="896321" cy="1323439"/>
            </a:xfrm>
            <a:prstGeom prst="rect">
              <a:avLst/>
            </a:prstGeom>
            <a:noFill/>
          </p:spPr>
          <p:txBody>
            <a:bodyPr wrap="square" rtlCol="0">
              <a:spAutoFit/>
            </a:bodyPr>
            <a:lstStyle/>
            <a:p>
              <a:r>
                <a:rPr lang="en-US" sz="8000">
                  <a:solidFill>
                    <a:schemeClr val="bg1"/>
                  </a:solidFill>
                  <a:latin typeface="iCiel Brandon Text Bold" panose="020B0803020203060203" pitchFamily="34" charset="0"/>
                </a:rPr>
                <a:t>2</a:t>
              </a:r>
            </a:p>
          </p:txBody>
        </p:sp>
        <p:sp>
          <p:nvSpPr>
            <p:cNvPr id="21" name="TextBox 20">
              <a:extLst>
                <a:ext uri="{FF2B5EF4-FFF2-40B4-BE49-F238E27FC236}">
                  <a16:creationId xmlns:a16="http://schemas.microsoft.com/office/drawing/2014/main" id="{A4236104-0B0C-EF9A-A8D4-61029D7143CF}"/>
                </a:ext>
              </a:extLst>
            </p:cNvPr>
            <p:cNvSpPr txBox="1"/>
            <p:nvPr/>
          </p:nvSpPr>
          <p:spPr>
            <a:xfrm>
              <a:off x="2385471" y="2441749"/>
              <a:ext cx="2424336" cy="1938992"/>
            </a:xfrm>
            <a:prstGeom prst="rect">
              <a:avLst/>
            </a:prstGeom>
            <a:noFill/>
          </p:spPr>
          <p:txBody>
            <a:bodyPr wrap="square" rtlCol="0">
              <a:spAutoFit/>
            </a:bodyPr>
            <a:lstStyle/>
            <a:p>
              <a:pPr algn="ctr"/>
              <a:r>
                <a:rPr lang="en-US" sz="4000">
                  <a:solidFill>
                    <a:schemeClr val="bg1"/>
                  </a:solidFill>
                  <a:latin typeface="iCiel Brandon Text Bold" panose="020B0803020203060203" pitchFamily="34" charset="0"/>
                </a:rPr>
                <a:t>CƠ SỞ</a:t>
              </a:r>
            </a:p>
            <a:p>
              <a:pPr algn="ctr"/>
              <a:r>
                <a:rPr lang="en-US" sz="4000">
                  <a:solidFill>
                    <a:schemeClr val="bg1"/>
                  </a:solidFill>
                  <a:latin typeface="iCiel Brandon Text Bold" panose="020B0803020203060203" pitchFamily="34" charset="0"/>
                </a:rPr>
                <a:t>LÝ THUYẾT</a:t>
              </a:r>
            </a:p>
          </p:txBody>
        </p:sp>
        <p:pic>
          <p:nvPicPr>
            <p:cNvPr id="2050" name="Picture 2" descr="Html ">
              <a:extLst>
                <a:ext uri="{FF2B5EF4-FFF2-40B4-BE49-F238E27FC236}">
                  <a16:creationId xmlns:a16="http://schemas.microsoft.com/office/drawing/2014/main" id="{F8C7076A-7E7B-8234-A29C-1E0EB0DC3604}"/>
                </a:ext>
              </a:extLst>
            </p:cNvPr>
            <p:cNvPicPr>
              <a:picLocks noChangeAspect="1" noChangeArrowheads="1"/>
            </p:cNvPicPr>
            <p:nvPr/>
          </p:nvPicPr>
          <p:blipFill>
            <a:blip r:embed="rId3">
              <a:alphaModFix amt="12000"/>
              <a:duotone>
                <a:schemeClr val="accent5">
                  <a:shade val="45000"/>
                  <a:satMod val="135000"/>
                </a:schemeClr>
                <a:prstClr val="white"/>
              </a:duotone>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rot="1140359">
              <a:off x="3685477" y="5800151"/>
              <a:ext cx="781749" cy="781749"/>
            </a:xfrm>
            <a:prstGeom prst="rect">
              <a:avLst/>
            </a:prstGeom>
            <a:noFill/>
          </p:spPr>
        </p:pic>
        <p:pic>
          <p:nvPicPr>
            <p:cNvPr id="2052" name="Picture 4" descr="Css 3 ">
              <a:extLst>
                <a:ext uri="{FF2B5EF4-FFF2-40B4-BE49-F238E27FC236}">
                  <a16:creationId xmlns:a16="http://schemas.microsoft.com/office/drawing/2014/main" id="{BA72EED0-3E72-0DE4-5FFC-A69112A9049E}"/>
                </a:ext>
              </a:extLst>
            </p:cNvPr>
            <p:cNvPicPr>
              <a:picLocks noChangeAspect="1" noChangeArrowheads="1"/>
            </p:cNvPicPr>
            <p:nvPr/>
          </p:nvPicPr>
          <p:blipFill>
            <a:blip r:embed="rId5">
              <a:alphaModFix amt="23000"/>
              <a:extLst>
                <a:ext uri="{28A0092B-C50C-407E-A947-70E740481C1C}">
                  <a14:useLocalDpi xmlns:a14="http://schemas.microsoft.com/office/drawing/2010/main" val="0"/>
                </a:ext>
              </a:extLst>
            </a:blip>
            <a:srcRect/>
            <a:stretch>
              <a:fillRect/>
            </a:stretch>
          </p:blipFill>
          <p:spPr bwMode="auto">
            <a:xfrm rot="20700000">
              <a:off x="2766613" y="4684369"/>
              <a:ext cx="641264" cy="64126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3" name="Group 32">
            <a:extLst>
              <a:ext uri="{FF2B5EF4-FFF2-40B4-BE49-F238E27FC236}">
                <a16:creationId xmlns:a16="http://schemas.microsoft.com/office/drawing/2014/main" id="{6E861B6F-4D16-10E0-ED54-F7FC7AC45A00}"/>
              </a:ext>
            </a:extLst>
          </p:cNvPr>
          <p:cNvGrpSpPr/>
          <p:nvPr/>
        </p:nvGrpSpPr>
        <p:grpSpPr>
          <a:xfrm>
            <a:off x="4825998" y="0"/>
            <a:ext cx="2480333" cy="6858000"/>
            <a:chOff x="4825998" y="0"/>
            <a:chExt cx="2480333" cy="6858000"/>
          </a:xfrm>
        </p:grpSpPr>
        <p:sp>
          <p:nvSpPr>
            <p:cNvPr id="8" name="Rectangle 7">
              <a:extLst>
                <a:ext uri="{FF2B5EF4-FFF2-40B4-BE49-F238E27FC236}">
                  <a16:creationId xmlns:a16="http://schemas.microsoft.com/office/drawing/2014/main" id="{4156961F-1523-8CDD-60BE-C3651D71357B}"/>
                </a:ext>
              </a:extLst>
            </p:cNvPr>
            <p:cNvSpPr/>
            <p:nvPr/>
          </p:nvSpPr>
          <p:spPr>
            <a:xfrm>
              <a:off x="4825998" y="0"/>
              <a:ext cx="2421465" cy="6858000"/>
            </a:xfrm>
            <a:prstGeom prst="rect">
              <a:avLst/>
            </a:prstGeom>
            <a:solidFill>
              <a:srgbClr val="F5F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EB024C01-A335-3387-CF90-9847D8407AA0}"/>
                </a:ext>
              </a:extLst>
            </p:cNvPr>
            <p:cNvSpPr txBox="1"/>
            <p:nvPr/>
          </p:nvSpPr>
          <p:spPr>
            <a:xfrm>
              <a:off x="4881995" y="2441749"/>
              <a:ext cx="2424336" cy="3170099"/>
            </a:xfrm>
            <a:prstGeom prst="rect">
              <a:avLst/>
            </a:prstGeom>
            <a:noFill/>
          </p:spPr>
          <p:txBody>
            <a:bodyPr wrap="square" rtlCol="0">
              <a:spAutoFit/>
            </a:bodyPr>
            <a:lstStyle/>
            <a:p>
              <a:pPr algn="ctr"/>
              <a:r>
                <a:rPr lang="en-US" sz="4000">
                  <a:solidFill>
                    <a:srgbClr val="34C1E8"/>
                  </a:solidFill>
                  <a:latin typeface="iCiel Brandon Text Bold" panose="020B0803020203060203" pitchFamily="34" charset="0"/>
                </a:rPr>
                <a:t>PHÂN</a:t>
              </a:r>
            </a:p>
            <a:p>
              <a:pPr algn="ctr"/>
              <a:r>
                <a:rPr lang="en-US" sz="4000">
                  <a:solidFill>
                    <a:srgbClr val="34C1E8"/>
                  </a:solidFill>
                  <a:latin typeface="iCiel Brandon Text Bold" panose="020B0803020203060203" pitchFamily="34" charset="0"/>
                </a:rPr>
                <a:t>TÍCH</a:t>
              </a:r>
            </a:p>
            <a:p>
              <a:pPr algn="ctr"/>
              <a:r>
                <a:rPr lang="en-US" sz="4000">
                  <a:solidFill>
                    <a:srgbClr val="34C1E8"/>
                  </a:solidFill>
                  <a:latin typeface="iCiel Brandon Text Bold" panose="020B0803020203060203" pitchFamily="34" charset="0"/>
                </a:rPr>
                <a:t>VÀ</a:t>
              </a:r>
            </a:p>
            <a:p>
              <a:pPr algn="ctr"/>
              <a:r>
                <a:rPr lang="en-US" sz="4000">
                  <a:solidFill>
                    <a:srgbClr val="34C1E8"/>
                  </a:solidFill>
                  <a:latin typeface="iCiel Brandon Text Bold" panose="020B0803020203060203" pitchFamily="34" charset="0"/>
                </a:rPr>
                <a:t>THIẾT</a:t>
              </a:r>
            </a:p>
            <a:p>
              <a:pPr algn="ctr"/>
              <a:r>
                <a:rPr lang="en-US" sz="4000">
                  <a:solidFill>
                    <a:srgbClr val="34C1E8"/>
                  </a:solidFill>
                  <a:latin typeface="iCiel Brandon Text Bold" panose="020B0803020203060203" pitchFamily="34" charset="0"/>
                </a:rPr>
                <a:t>KẾ</a:t>
              </a:r>
            </a:p>
          </p:txBody>
        </p:sp>
        <p:pic>
          <p:nvPicPr>
            <p:cNvPr id="2056" name="Picture 8" descr="Transparency ">
              <a:extLst>
                <a:ext uri="{FF2B5EF4-FFF2-40B4-BE49-F238E27FC236}">
                  <a16:creationId xmlns:a16="http://schemas.microsoft.com/office/drawing/2014/main" id="{1449DC27-0C09-5C7E-6B63-0660DD4EBEBE}"/>
                </a:ext>
              </a:extLst>
            </p:cNvPr>
            <p:cNvPicPr>
              <a:picLocks noChangeAspect="1" noChangeArrowheads="1"/>
            </p:cNvPicPr>
            <p:nvPr/>
          </p:nvPicPr>
          <p:blipFill>
            <a:blip r:embed="rId6">
              <a:alphaModFix amt="7000"/>
              <a:extLst>
                <a:ext uri="{28A0092B-C50C-407E-A947-70E740481C1C}">
                  <a14:useLocalDpi xmlns:a14="http://schemas.microsoft.com/office/drawing/2010/main" val="0"/>
                </a:ext>
              </a:extLst>
            </a:blip>
            <a:srcRect/>
            <a:stretch>
              <a:fillRect/>
            </a:stretch>
          </p:blipFill>
          <p:spPr bwMode="auto">
            <a:xfrm>
              <a:off x="5060287" y="2749317"/>
              <a:ext cx="2020134" cy="2020134"/>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15FCF630-F926-DC23-E7E0-0AB92D06DF85}"/>
                </a:ext>
              </a:extLst>
            </p:cNvPr>
            <p:cNvSpPr txBox="1"/>
            <p:nvPr/>
          </p:nvSpPr>
          <p:spPr>
            <a:xfrm>
              <a:off x="5698633" y="1194169"/>
              <a:ext cx="896321" cy="1323439"/>
            </a:xfrm>
            <a:prstGeom prst="rect">
              <a:avLst/>
            </a:prstGeom>
            <a:noFill/>
          </p:spPr>
          <p:txBody>
            <a:bodyPr wrap="square" rtlCol="0">
              <a:spAutoFit/>
            </a:bodyPr>
            <a:lstStyle/>
            <a:p>
              <a:r>
                <a:rPr lang="en-US" sz="8000">
                  <a:solidFill>
                    <a:srgbClr val="34C1E8"/>
                  </a:solidFill>
                  <a:latin typeface="iCiel Brandon Text Bold" panose="020B0803020203060203" pitchFamily="34" charset="0"/>
                </a:rPr>
                <a:t>3</a:t>
              </a:r>
            </a:p>
          </p:txBody>
        </p:sp>
      </p:grpSp>
      <p:grpSp>
        <p:nvGrpSpPr>
          <p:cNvPr id="35" name="Group 34">
            <a:extLst>
              <a:ext uri="{FF2B5EF4-FFF2-40B4-BE49-F238E27FC236}">
                <a16:creationId xmlns:a16="http://schemas.microsoft.com/office/drawing/2014/main" id="{39A451FE-AA57-D507-0DCE-0FBEAA598A09}"/>
              </a:ext>
            </a:extLst>
          </p:cNvPr>
          <p:cNvGrpSpPr/>
          <p:nvPr/>
        </p:nvGrpSpPr>
        <p:grpSpPr>
          <a:xfrm>
            <a:off x="9668928" y="0"/>
            <a:ext cx="2523072" cy="6858000"/>
            <a:chOff x="9668928" y="0"/>
            <a:chExt cx="2523072" cy="6858000"/>
          </a:xfrm>
        </p:grpSpPr>
        <p:sp>
          <p:nvSpPr>
            <p:cNvPr id="10" name="Rectangle 9">
              <a:extLst>
                <a:ext uri="{FF2B5EF4-FFF2-40B4-BE49-F238E27FC236}">
                  <a16:creationId xmlns:a16="http://schemas.microsoft.com/office/drawing/2014/main" id="{510E728E-314F-5E85-DBE4-610AE6932E9F}"/>
                </a:ext>
              </a:extLst>
            </p:cNvPr>
            <p:cNvSpPr/>
            <p:nvPr/>
          </p:nvSpPr>
          <p:spPr>
            <a:xfrm>
              <a:off x="9668928" y="0"/>
              <a:ext cx="2523072" cy="6858000"/>
            </a:xfrm>
            <a:prstGeom prst="rect">
              <a:avLst/>
            </a:prstGeom>
            <a:solidFill>
              <a:srgbClr val="F5F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5FCFF"/>
                </a:solidFill>
              </a:endParaRPr>
            </a:p>
          </p:txBody>
        </p:sp>
        <p:pic>
          <p:nvPicPr>
            <p:cNvPr id="2064" name="Picture 16" descr="Exam ">
              <a:extLst>
                <a:ext uri="{FF2B5EF4-FFF2-40B4-BE49-F238E27FC236}">
                  <a16:creationId xmlns:a16="http://schemas.microsoft.com/office/drawing/2014/main" id="{D062308C-BFFB-FA86-2E04-007A0868A7CD}"/>
                </a:ext>
              </a:extLst>
            </p:cNvPr>
            <p:cNvPicPr>
              <a:picLocks noChangeAspect="1" noChangeArrowheads="1"/>
            </p:cNvPicPr>
            <p:nvPr/>
          </p:nvPicPr>
          <p:blipFill>
            <a:blip r:embed="rId7">
              <a:duotone>
                <a:schemeClr val="accent5">
                  <a:shade val="45000"/>
                  <a:satMod val="135000"/>
                </a:schemeClr>
                <a:prstClr val="white"/>
              </a:duotone>
              <a:alphaModFix amt="20000"/>
              <a:extLst>
                <a:ext uri="{28A0092B-C50C-407E-A947-70E740481C1C}">
                  <a14:useLocalDpi xmlns:a14="http://schemas.microsoft.com/office/drawing/2010/main" val="0"/>
                </a:ext>
              </a:extLst>
            </a:blip>
            <a:srcRect/>
            <a:stretch>
              <a:fillRect/>
            </a:stretch>
          </p:blipFill>
          <p:spPr bwMode="auto">
            <a:xfrm>
              <a:off x="10171460" y="4557748"/>
              <a:ext cx="1645445" cy="1645445"/>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F4FD026D-C030-6D4D-012B-803FFF30A3EE}"/>
                </a:ext>
              </a:extLst>
            </p:cNvPr>
            <p:cNvSpPr txBox="1"/>
            <p:nvPr/>
          </p:nvSpPr>
          <p:spPr>
            <a:xfrm>
              <a:off x="9869832" y="2517607"/>
              <a:ext cx="2248702" cy="1938992"/>
            </a:xfrm>
            <a:prstGeom prst="rect">
              <a:avLst/>
            </a:prstGeom>
            <a:noFill/>
          </p:spPr>
          <p:txBody>
            <a:bodyPr wrap="square" rtlCol="0">
              <a:spAutoFit/>
            </a:bodyPr>
            <a:lstStyle/>
            <a:p>
              <a:pPr algn="ctr"/>
              <a:r>
                <a:rPr lang="en-US" sz="6000">
                  <a:solidFill>
                    <a:srgbClr val="34C1E8"/>
                  </a:solidFill>
                  <a:latin typeface="iCiel Brandon Text Bold" panose="020B0803020203060203" pitchFamily="34" charset="0"/>
                </a:rPr>
                <a:t>KẾT LUẬN</a:t>
              </a:r>
            </a:p>
          </p:txBody>
        </p:sp>
        <p:sp>
          <p:nvSpPr>
            <p:cNvPr id="26" name="TextBox 25">
              <a:extLst>
                <a:ext uri="{FF2B5EF4-FFF2-40B4-BE49-F238E27FC236}">
                  <a16:creationId xmlns:a16="http://schemas.microsoft.com/office/drawing/2014/main" id="{DA85CB85-709A-6731-C493-36970D84E8C3}"/>
                </a:ext>
              </a:extLst>
            </p:cNvPr>
            <p:cNvSpPr txBox="1"/>
            <p:nvPr/>
          </p:nvSpPr>
          <p:spPr>
            <a:xfrm>
              <a:off x="10588067" y="1194168"/>
              <a:ext cx="812232" cy="1323439"/>
            </a:xfrm>
            <a:prstGeom prst="rect">
              <a:avLst/>
            </a:prstGeom>
            <a:noFill/>
          </p:spPr>
          <p:txBody>
            <a:bodyPr wrap="square" rtlCol="0">
              <a:spAutoFit/>
            </a:bodyPr>
            <a:lstStyle/>
            <a:p>
              <a:r>
                <a:rPr lang="en-US" sz="8000">
                  <a:solidFill>
                    <a:srgbClr val="34C1E8"/>
                  </a:solidFill>
                  <a:latin typeface="iCiel Brandon Text Bold" panose="020B0803020203060203" pitchFamily="34" charset="0"/>
                </a:rPr>
                <a:t>5</a:t>
              </a:r>
            </a:p>
          </p:txBody>
        </p:sp>
      </p:grpSp>
      <p:sp>
        <p:nvSpPr>
          <p:cNvPr id="4" name="Rectangle 3">
            <a:extLst>
              <a:ext uri="{FF2B5EF4-FFF2-40B4-BE49-F238E27FC236}">
                <a16:creationId xmlns:a16="http://schemas.microsoft.com/office/drawing/2014/main" id="{72E33767-6CA4-EC7B-CC6E-3EE1DEE2B377}"/>
              </a:ext>
            </a:extLst>
          </p:cNvPr>
          <p:cNvSpPr/>
          <p:nvPr/>
        </p:nvSpPr>
        <p:spPr>
          <a:xfrm>
            <a:off x="-26627" y="0"/>
            <a:ext cx="12218627" cy="6858000"/>
          </a:xfrm>
          <a:prstGeom prst="rect">
            <a:avLst/>
          </a:prstGeom>
          <a:solidFill>
            <a:srgbClr val="F5F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2F3E9C4C-3E46-A4A1-80D8-8910B3222AAA}"/>
              </a:ext>
            </a:extLst>
          </p:cNvPr>
          <p:cNvSpPr txBox="1"/>
          <p:nvPr/>
        </p:nvSpPr>
        <p:spPr>
          <a:xfrm>
            <a:off x="886354" y="1207236"/>
            <a:ext cx="896321" cy="1323439"/>
          </a:xfrm>
          <a:prstGeom prst="rect">
            <a:avLst/>
          </a:prstGeom>
          <a:noFill/>
        </p:spPr>
        <p:txBody>
          <a:bodyPr wrap="square" rtlCol="0">
            <a:spAutoFit/>
          </a:bodyPr>
          <a:lstStyle/>
          <a:p>
            <a:r>
              <a:rPr lang="en-US" sz="8000">
                <a:solidFill>
                  <a:srgbClr val="34C1E8"/>
                </a:solidFill>
                <a:latin typeface="iCiel Brandon Text Bold" panose="020B0803020203060203" pitchFamily="34" charset="0"/>
              </a:rPr>
              <a:t>1</a:t>
            </a:r>
          </a:p>
        </p:txBody>
      </p:sp>
      <p:sp>
        <p:nvSpPr>
          <p:cNvPr id="13" name="Rectangle: Rounded Corners 12">
            <a:extLst>
              <a:ext uri="{FF2B5EF4-FFF2-40B4-BE49-F238E27FC236}">
                <a16:creationId xmlns:a16="http://schemas.microsoft.com/office/drawing/2014/main" id="{D3A3135A-0600-2CA6-F2D1-EE2F7FA427CE}"/>
              </a:ext>
            </a:extLst>
          </p:cNvPr>
          <p:cNvSpPr/>
          <p:nvPr/>
        </p:nvSpPr>
        <p:spPr>
          <a:xfrm>
            <a:off x="1819687" y="170113"/>
            <a:ext cx="10297691" cy="6517773"/>
          </a:xfrm>
          <a:prstGeom prst="roundRect">
            <a:avLst>
              <a:gd name="adj" fmla="val 6421"/>
            </a:avLst>
          </a:prstGeom>
          <a:solidFill>
            <a:schemeClr val="bg1"/>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s-ES" sz="4000">
                <a:solidFill>
                  <a:srgbClr val="002060"/>
                </a:solidFill>
                <a:effectLst/>
                <a:latin typeface="iCiel Brandon Text Bold" panose="020B0803020203060203" pitchFamily="34" charset="0"/>
                <a:ea typeface="Times New Roman" panose="02020603050405020304" pitchFamily="18" charset="0"/>
              </a:rPr>
              <a:t>Thiết kế bản đồ</a:t>
            </a:r>
            <a:r>
              <a:rPr lang="vi-VN" sz="3600">
                <a:solidFill>
                  <a:srgbClr val="002060"/>
                </a:solidFill>
                <a:latin typeface="iCiel Brandon Text Bold" panose="020B0803020203060203" pitchFamily="34" charset="0"/>
              </a:rPr>
              <a:t>:</a:t>
            </a:r>
            <a:endParaRPr lang="en-US" sz="3600">
              <a:solidFill>
                <a:srgbClr val="002060"/>
              </a:solidFill>
              <a:latin typeface="iCiel Brandon Text Bold" panose="020B0803020203060203" pitchFamily="34" charset="0"/>
            </a:endParaRPr>
          </a:p>
          <a:p>
            <a:r>
              <a:rPr lang="en-US" sz="2000">
                <a:solidFill>
                  <a:srgbClr val="002060"/>
                </a:solidFill>
                <a:latin typeface="iCiel Brandon Text Bold" panose="020B0803020203060203" pitchFamily="34" charset="0"/>
              </a:rPr>
              <a:t>Cài đặt Tilemap</a:t>
            </a:r>
          </a:p>
          <a:p>
            <a:endParaRPr lang="en-US" sz="2000">
              <a:solidFill>
                <a:srgbClr val="002060"/>
              </a:solidFill>
              <a:latin typeface="iCiel Brandon Text Bold" panose="020B0803020203060203" pitchFamily="34" charset="0"/>
            </a:endParaRPr>
          </a:p>
          <a:p>
            <a:endParaRPr lang="en-US" sz="2000">
              <a:solidFill>
                <a:srgbClr val="002060"/>
              </a:solidFill>
              <a:latin typeface="iCiel Brandon Text Bold" panose="020B0803020203060203" pitchFamily="34" charset="0"/>
            </a:endParaRPr>
          </a:p>
          <a:p>
            <a:endParaRPr lang="en-US" sz="2000">
              <a:solidFill>
                <a:srgbClr val="002060"/>
              </a:solidFill>
              <a:latin typeface="iCiel Brandon Text Bold" panose="020B0803020203060203" pitchFamily="34" charset="0"/>
            </a:endParaRPr>
          </a:p>
          <a:p>
            <a:endParaRPr lang="en-US" sz="2000">
              <a:solidFill>
                <a:srgbClr val="002060"/>
              </a:solidFill>
              <a:latin typeface="iCiel Brandon Text Bold" panose="020B0803020203060203" pitchFamily="34" charset="0"/>
            </a:endParaRPr>
          </a:p>
          <a:p>
            <a:endParaRPr lang="en-US" sz="2000">
              <a:solidFill>
                <a:srgbClr val="002060"/>
              </a:solidFill>
              <a:latin typeface="iCiel Brandon Text Bold" panose="020B0803020203060203" pitchFamily="34" charset="0"/>
            </a:endParaRPr>
          </a:p>
          <a:p>
            <a:r>
              <a:rPr lang="en-US" sz="2000">
                <a:solidFill>
                  <a:srgbClr val="002060"/>
                </a:solidFill>
                <a:latin typeface="iCiel Brandon Text Bold" panose="020B0803020203060203" pitchFamily="34" charset="0"/>
              </a:rPr>
              <a:t>Tạo Tilemap</a:t>
            </a:r>
          </a:p>
          <a:p>
            <a:endParaRPr lang="en-US" sz="2000">
              <a:solidFill>
                <a:srgbClr val="002060"/>
              </a:solidFill>
              <a:latin typeface="iCiel Brandon Text Bold" panose="020B0803020203060203" pitchFamily="34" charset="0"/>
            </a:endParaRPr>
          </a:p>
        </p:txBody>
      </p:sp>
      <p:sp>
        <p:nvSpPr>
          <p:cNvPr id="6" name="Rectangle: Rounded Corners 5">
            <a:extLst>
              <a:ext uri="{FF2B5EF4-FFF2-40B4-BE49-F238E27FC236}">
                <a16:creationId xmlns:a16="http://schemas.microsoft.com/office/drawing/2014/main" id="{D3942F6F-772B-8003-A41C-E35653DFB920}"/>
              </a:ext>
            </a:extLst>
          </p:cNvPr>
          <p:cNvSpPr/>
          <p:nvPr/>
        </p:nvSpPr>
        <p:spPr>
          <a:xfrm>
            <a:off x="1900819" y="-896335"/>
            <a:ext cx="10178761" cy="811835"/>
          </a:xfrm>
          <a:prstGeom prst="roundRect">
            <a:avLst>
              <a:gd name="adj" fmla="val 30160"/>
            </a:avLst>
          </a:prstGeom>
          <a:solidFill>
            <a:schemeClr val="bg1"/>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a:solidFill>
                  <a:sysClr val="windowText" lastClr="000000"/>
                </a:solidFill>
                <a:latin typeface="iCiel Brandon Text Bold" panose="020B0803020203060203" pitchFamily="34" charset="0"/>
              </a:rPr>
              <a:t>Thiết kế, cài đặt môi trường</a:t>
            </a:r>
          </a:p>
        </p:txBody>
      </p:sp>
      <p:grpSp>
        <p:nvGrpSpPr>
          <p:cNvPr id="2" name="Group 1">
            <a:extLst>
              <a:ext uri="{FF2B5EF4-FFF2-40B4-BE49-F238E27FC236}">
                <a16:creationId xmlns:a16="http://schemas.microsoft.com/office/drawing/2014/main" id="{812CF3C9-C93A-AB34-FD45-F18837B7A661}"/>
              </a:ext>
            </a:extLst>
          </p:cNvPr>
          <p:cNvGrpSpPr/>
          <p:nvPr/>
        </p:nvGrpSpPr>
        <p:grpSpPr>
          <a:xfrm>
            <a:off x="-144771" y="0"/>
            <a:ext cx="1699558" cy="6858000"/>
            <a:chOff x="-2754515" y="-209675"/>
            <a:chExt cx="2543106" cy="6858000"/>
          </a:xfrm>
        </p:grpSpPr>
        <p:sp>
          <p:nvSpPr>
            <p:cNvPr id="15" name="Rectangle 14">
              <a:extLst>
                <a:ext uri="{FF2B5EF4-FFF2-40B4-BE49-F238E27FC236}">
                  <a16:creationId xmlns:a16="http://schemas.microsoft.com/office/drawing/2014/main" id="{CAAE43FF-9C10-849E-436A-CD6791E868F3}"/>
                </a:ext>
              </a:extLst>
            </p:cNvPr>
            <p:cNvSpPr/>
            <p:nvPr/>
          </p:nvSpPr>
          <p:spPr>
            <a:xfrm>
              <a:off x="-2754515" y="-209675"/>
              <a:ext cx="2421465" cy="6858000"/>
            </a:xfrm>
            <a:prstGeom prst="rect">
              <a:avLst/>
            </a:prstGeom>
            <a:solidFill>
              <a:srgbClr val="F5F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8DD075CA-C87D-152A-AF3F-D1440B88BDE1}"/>
                </a:ext>
              </a:extLst>
            </p:cNvPr>
            <p:cNvSpPr txBox="1"/>
            <p:nvPr/>
          </p:nvSpPr>
          <p:spPr>
            <a:xfrm>
              <a:off x="-2635745" y="2232074"/>
              <a:ext cx="2424336" cy="3170099"/>
            </a:xfrm>
            <a:prstGeom prst="rect">
              <a:avLst/>
            </a:prstGeom>
            <a:noFill/>
          </p:spPr>
          <p:txBody>
            <a:bodyPr wrap="square" rtlCol="0">
              <a:spAutoFit/>
            </a:bodyPr>
            <a:lstStyle/>
            <a:p>
              <a:pPr algn="ctr"/>
              <a:r>
                <a:rPr lang="en-US" sz="4000">
                  <a:solidFill>
                    <a:srgbClr val="34C1E8"/>
                  </a:solidFill>
                  <a:latin typeface="iCiel Brandon Text Bold" panose="020B0803020203060203" pitchFamily="34" charset="0"/>
                </a:rPr>
                <a:t>PHÂN</a:t>
              </a:r>
            </a:p>
            <a:p>
              <a:pPr algn="ctr"/>
              <a:r>
                <a:rPr lang="en-US" sz="4000">
                  <a:solidFill>
                    <a:srgbClr val="34C1E8"/>
                  </a:solidFill>
                  <a:latin typeface="iCiel Brandon Text Bold" panose="020B0803020203060203" pitchFamily="34" charset="0"/>
                </a:rPr>
                <a:t>TÍCH</a:t>
              </a:r>
            </a:p>
            <a:p>
              <a:pPr algn="ctr"/>
              <a:r>
                <a:rPr lang="en-US" sz="4000">
                  <a:solidFill>
                    <a:srgbClr val="34C1E8"/>
                  </a:solidFill>
                  <a:latin typeface="iCiel Brandon Text Bold" panose="020B0803020203060203" pitchFamily="34" charset="0"/>
                </a:rPr>
                <a:t>VÀ</a:t>
              </a:r>
            </a:p>
            <a:p>
              <a:pPr algn="ctr"/>
              <a:r>
                <a:rPr lang="en-US" sz="4000">
                  <a:solidFill>
                    <a:srgbClr val="34C1E8"/>
                  </a:solidFill>
                  <a:latin typeface="iCiel Brandon Text Bold" panose="020B0803020203060203" pitchFamily="34" charset="0"/>
                </a:rPr>
                <a:t>THIẾT</a:t>
              </a:r>
            </a:p>
            <a:p>
              <a:pPr algn="ctr"/>
              <a:r>
                <a:rPr lang="en-US" sz="4000">
                  <a:solidFill>
                    <a:srgbClr val="34C1E8"/>
                  </a:solidFill>
                  <a:latin typeface="iCiel Brandon Text Bold" panose="020B0803020203060203" pitchFamily="34" charset="0"/>
                </a:rPr>
                <a:t>KẾ</a:t>
              </a:r>
            </a:p>
          </p:txBody>
        </p:sp>
        <p:pic>
          <p:nvPicPr>
            <p:cNvPr id="19" name="Picture 8" descr="Transparency ">
              <a:extLst>
                <a:ext uri="{FF2B5EF4-FFF2-40B4-BE49-F238E27FC236}">
                  <a16:creationId xmlns:a16="http://schemas.microsoft.com/office/drawing/2014/main" id="{FCE54B5A-1A1B-5BC3-8332-51FD7B072699}"/>
                </a:ext>
              </a:extLst>
            </p:cNvPr>
            <p:cNvPicPr>
              <a:picLocks noChangeAspect="1" noChangeArrowheads="1"/>
            </p:cNvPicPr>
            <p:nvPr/>
          </p:nvPicPr>
          <p:blipFill>
            <a:blip r:embed="rId6">
              <a:alphaModFix amt="7000"/>
              <a:extLst>
                <a:ext uri="{28A0092B-C50C-407E-A947-70E740481C1C}">
                  <a14:useLocalDpi xmlns:a14="http://schemas.microsoft.com/office/drawing/2010/main" val="0"/>
                </a:ext>
              </a:extLst>
            </a:blip>
            <a:srcRect/>
            <a:stretch>
              <a:fillRect/>
            </a:stretch>
          </p:blipFill>
          <p:spPr bwMode="auto">
            <a:xfrm>
              <a:off x="-2520227" y="2539642"/>
              <a:ext cx="2020134" cy="2020134"/>
            </a:xfrm>
            <a:prstGeom prst="rect">
              <a:avLst/>
            </a:prstGeom>
            <a:noFill/>
            <a:extLst>
              <a:ext uri="{909E8E84-426E-40DD-AFC4-6F175D3DCCD1}">
                <a14:hiddenFill xmlns:a14="http://schemas.microsoft.com/office/drawing/2010/main">
                  <a:solidFill>
                    <a:srgbClr val="FFFFFF"/>
                  </a:solidFill>
                </a14:hiddenFill>
              </a:ext>
            </a:extLst>
          </p:spPr>
        </p:pic>
        <p:sp>
          <p:nvSpPr>
            <p:cNvPr id="30" name="TextBox 29">
              <a:extLst>
                <a:ext uri="{FF2B5EF4-FFF2-40B4-BE49-F238E27FC236}">
                  <a16:creationId xmlns:a16="http://schemas.microsoft.com/office/drawing/2014/main" id="{FA9CFABB-086F-9328-9596-E370DF3F0DEF}"/>
                </a:ext>
              </a:extLst>
            </p:cNvPr>
            <p:cNvSpPr txBox="1"/>
            <p:nvPr/>
          </p:nvSpPr>
          <p:spPr>
            <a:xfrm>
              <a:off x="-2017104" y="958918"/>
              <a:ext cx="896320" cy="1323439"/>
            </a:xfrm>
            <a:prstGeom prst="rect">
              <a:avLst/>
            </a:prstGeom>
            <a:noFill/>
          </p:spPr>
          <p:txBody>
            <a:bodyPr wrap="square" rtlCol="0">
              <a:spAutoFit/>
            </a:bodyPr>
            <a:lstStyle/>
            <a:p>
              <a:r>
                <a:rPr lang="en-US" sz="8000">
                  <a:solidFill>
                    <a:srgbClr val="34C1E8"/>
                  </a:solidFill>
                  <a:latin typeface="iCiel Brandon Text Bold" panose="020B0803020203060203" pitchFamily="34" charset="0"/>
                </a:rPr>
                <a:t>3</a:t>
              </a:r>
            </a:p>
          </p:txBody>
        </p:sp>
      </p:grpSp>
      <p:pic>
        <p:nvPicPr>
          <p:cNvPr id="11" name="Picture 10">
            <a:extLst>
              <a:ext uri="{FF2B5EF4-FFF2-40B4-BE49-F238E27FC236}">
                <a16:creationId xmlns:a16="http://schemas.microsoft.com/office/drawing/2014/main" id="{AD385855-0650-6B35-3A7C-0C22472BEBA6}"/>
              </a:ext>
            </a:extLst>
          </p:cNvPr>
          <p:cNvPicPr>
            <a:picLocks noChangeAspect="1"/>
          </p:cNvPicPr>
          <p:nvPr/>
        </p:nvPicPr>
        <p:blipFill>
          <a:blip r:embed="rId8"/>
          <a:stretch>
            <a:fillRect/>
          </a:stretch>
        </p:blipFill>
        <p:spPr>
          <a:xfrm>
            <a:off x="12229012" y="6117"/>
            <a:ext cx="4711013" cy="6858000"/>
          </a:xfrm>
          <a:prstGeom prst="rect">
            <a:avLst/>
          </a:prstGeom>
        </p:spPr>
      </p:pic>
      <p:sp>
        <p:nvSpPr>
          <p:cNvPr id="3" name="Rectangle 2">
            <a:extLst>
              <a:ext uri="{FF2B5EF4-FFF2-40B4-BE49-F238E27FC236}">
                <a16:creationId xmlns:a16="http://schemas.microsoft.com/office/drawing/2014/main" id="{F3AE6FC1-C008-4934-1406-3C2861D1C285}"/>
              </a:ext>
            </a:extLst>
          </p:cNvPr>
          <p:cNvSpPr/>
          <p:nvPr/>
        </p:nvSpPr>
        <p:spPr>
          <a:xfrm>
            <a:off x="12257009" y="3948518"/>
            <a:ext cx="4655017" cy="805017"/>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screenshot of a computer&#10;&#10;Description automatically generated">
            <a:extLst>
              <a:ext uri="{FF2B5EF4-FFF2-40B4-BE49-F238E27FC236}">
                <a16:creationId xmlns:a16="http://schemas.microsoft.com/office/drawing/2014/main" id="{9CE5A474-608E-0580-F50B-B24F8C1BC7C1}"/>
              </a:ext>
            </a:extLst>
          </p:cNvPr>
          <p:cNvPicPr>
            <a:picLocks noChangeAspect="1"/>
          </p:cNvPicPr>
          <p:nvPr/>
        </p:nvPicPr>
        <p:blipFill>
          <a:blip r:embed="rId9"/>
          <a:stretch>
            <a:fillRect/>
          </a:stretch>
        </p:blipFill>
        <p:spPr>
          <a:xfrm>
            <a:off x="2093100" y="1305588"/>
            <a:ext cx="9902485" cy="1428969"/>
          </a:xfrm>
          <a:prstGeom prst="rect">
            <a:avLst/>
          </a:prstGeom>
        </p:spPr>
      </p:pic>
      <p:pic>
        <p:nvPicPr>
          <p:cNvPr id="9" name="Picture 8" descr="A screenshot of a computer&#10;&#10;Description automatically generated">
            <a:extLst>
              <a:ext uri="{FF2B5EF4-FFF2-40B4-BE49-F238E27FC236}">
                <a16:creationId xmlns:a16="http://schemas.microsoft.com/office/drawing/2014/main" id="{04C3EB13-026E-9D1C-61FF-DEC39EEB2B62}"/>
              </a:ext>
            </a:extLst>
          </p:cNvPr>
          <p:cNvPicPr>
            <a:picLocks noChangeAspect="1"/>
          </p:cNvPicPr>
          <p:nvPr/>
        </p:nvPicPr>
        <p:blipFill rotWithShape="1">
          <a:blip r:embed="rId10"/>
          <a:srcRect t="55948"/>
          <a:stretch/>
        </p:blipFill>
        <p:spPr>
          <a:xfrm>
            <a:off x="2123774" y="3194902"/>
            <a:ext cx="8825123" cy="3318098"/>
          </a:xfrm>
          <a:prstGeom prst="rect">
            <a:avLst/>
          </a:prstGeom>
        </p:spPr>
      </p:pic>
    </p:spTree>
    <p:extLst>
      <p:ext uri="{BB962C8B-B14F-4D97-AF65-F5344CB8AC3E}">
        <p14:creationId xmlns:p14="http://schemas.microsoft.com/office/powerpoint/2010/main" val="1302089277"/>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Group 31">
            <a:extLst>
              <a:ext uri="{FF2B5EF4-FFF2-40B4-BE49-F238E27FC236}">
                <a16:creationId xmlns:a16="http://schemas.microsoft.com/office/drawing/2014/main" id="{C2ED9A7E-9D69-66FF-FDCD-FAAB431F329C}"/>
              </a:ext>
            </a:extLst>
          </p:cNvPr>
          <p:cNvGrpSpPr/>
          <p:nvPr/>
        </p:nvGrpSpPr>
        <p:grpSpPr>
          <a:xfrm>
            <a:off x="2385471" y="0"/>
            <a:ext cx="2440527" cy="6858000"/>
            <a:chOff x="2385471" y="0"/>
            <a:chExt cx="2440527" cy="6858000"/>
          </a:xfrm>
        </p:grpSpPr>
        <p:sp>
          <p:nvSpPr>
            <p:cNvPr id="7" name="Rectangle 6">
              <a:extLst>
                <a:ext uri="{FF2B5EF4-FFF2-40B4-BE49-F238E27FC236}">
                  <a16:creationId xmlns:a16="http://schemas.microsoft.com/office/drawing/2014/main" id="{83CA7BE3-DF7A-C1CD-9412-669CFCBE3829}"/>
                </a:ext>
              </a:extLst>
            </p:cNvPr>
            <p:cNvSpPr/>
            <p:nvPr/>
          </p:nvSpPr>
          <p:spPr>
            <a:xfrm>
              <a:off x="2404533" y="0"/>
              <a:ext cx="2421465" cy="6858000"/>
            </a:xfrm>
            <a:prstGeom prst="rect">
              <a:avLst/>
            </a:prstGeom>
            <a:solidFill>
              <a:srgbClr val="9FE2F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A4DCAD42-B39F-77A0-D7BC-802CED5FEB60}"/>
                </a:ext>
              </a:extLst>
            </p:cNvPr>
            <p:cNvSpPr txBox="1"/>
            <p:nvPr/>
          </p:nvSpPr>
          <p:spPr>
            <a:xfrm>
              <a:off x="3287568" y="1194433"/>
              <a:ext cx="896321" cy="1323439"/>
            </a:xfrm>
            <a:prstGeom prst="rect">
              <a:avLst/>
            </a:prstGeom>
            <a:noFill/>
          </p:spPr>
          <p:txBody>
            <a:bodyPr wrap="square" rtlCol="0">
              <a:spAutoFit/>
            </a:bodyPr>
            <a:lstStyle/>
            <a:p>
              <a:r>
                <a:rPr lang="en-US" sz="8000">
                  <a:solidFill>
                    <a:schemeClr val="bg1"/>
                  </a:solidFill>
                  <a:latin typeface="iCiel Brandon Text Bold" panose="020B0803020203060203" pitchFamily="34" charset="0"/>
                </a:rPr>
                <a:t>2</a:t>
              </a:r>
            </a:p>
          </p:txBody>
        </p:sp>
        <p:sp>
          <p:nvSpPr>
            <p:cNvPr id="21" name="TextBox 20">
              <a:extLst>
                <a:ext uri="{FF2B5EF4-FFF2-40B4-BE49-F238E27FC236}">
                  <a16:creationId xmlns:a16="http://schemas.microsoft.com/office/drawing/2014/main" id="{A4236104-0B0C-EF9A-A8D4-61029D7143CF}"/>
                </a:ext>
              </a:extLst>
            </p:cNvPr>
            <p:cNvSpPr txBox="1"/>
            <p:nvPr/>
          </p:nvSpPr>
          <p:spPr>
            <a:xfrm>
              <a:off x="2385471" y="2441749"/>
              <a:ext cx="2424336" cy="1938992"/>
            </a:xfrm>
            <a:prstGeom prst="rect">
              <a:avLst/>
            </a:prstGeom>
            <a:noFill/>
          </p:spPr>
          <p:txBody>
            <a:bodyPr wrap="square" rtlCol="0">
              <a:spAutoFit/>
            </a:bodyPr>
            <a:lstStyle/>
            <a:p>
              <a:pPr algn="ctr"/>
              <a:r>
                <a:rPr lang="en-US" sz="4000">
                  <a:solidFill>
                    <a:schemeClr val="bg1"/>
                  </a:solidFill>
                  <a:latin typeface="iCiel Brandon Text Bold" panose="020B0803020203060203" pitchFamily="34" charset="0"/>
                </a:rPr>
                <a:t>CƠ SỞ</a:t>
              </a:r>
            </a:p>
            <a:p>
              <a:pPr algn="ctr"/>
              <a:r>
                <a:rPr lang="en-US" sz="4000">
                  <a:solidFill>
                    <a:schemeClr val="bg1"/>
                  </a:solidFill>
                  <a:latin typeface="iCiel Brandon Text Bold" panose="020B0803020203060203" pitchFamily="34" charset="0"/>
                </a:rPr>
                <a:t>LÝ THUYẾT</a:t>
              </a:r>
            </a:p>
          </p:txBody>
        </p:sp>
        <p:pic>
          <p:nvPicPr>
            <p:cNvPr id="2050" name="Picture 2" descr="Html ">
              <a:extLst>
                <a:ext uri="{FF2B5EF4-FFF2-40B4-BE49-F238E27FC236}">
                  <a16:creationId xmlns:a16="http://schemas.microsoft.com/office/drawing/2014/main" id="{F8C7076A-7E7B-8234-A29C-1E0EB0DC3604}"/>
                </a:ext>
              </a:extLst>
            </p:cNvPr>
            <p:cNvPicPr>
              <a:picLocks noChangeAspect="1" noChangeArrowheads="1"/>
            </p:cNvPicPr>
            <p:nvPr/>
          </p:nvPicPr>
          <p:blipFill>
            <a:blip r:embed="rId2">
              <a:alphaModFix amt="12000"/>
              <a:duotone>
                <a:schemeClr val="accent5">
                  <a:shade val="45000"/>
                  <a:satMod val="135000"/>
                </a:schemeClr>
                <a:prstClr val="white"/>
              </a:duotone>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rot="1140359">
              <a:off x="3685477" y="5800151"/>
              <a:ext cx="781749" cy="781749"/>
            </a:xfrm>
            <a:prstGeom prst="rect">
              <a:avLst/>
            </a:prstGeom>
            <a:noFill/>
          </p:spPr>
        </p:pic>
        <p:pic>
          <p:nvPicPr>
            <p:cNvPr id="2052" name="Picture 4" descr="Css 3 ">
              <a:extLst>
                <a:ext uri="{FF2B5EF4-FFF2-40B4-BE49-F238E27FC236}">
                  <a16:creationId xmlns:a16="http://schemas.microsoft.com/office/drawing/2014/main" id="{BA72EED0-3E72-0DE4-5FFC-A69112A9049E}"/>
                </a:ext>
              </a:extLst>
            </p:cNvPr>
            <p:cNvPicPr>
              <a:picLocks noChangeAspect="1" noChangeArrowheads="1"/>
            </p:cNvPicPr>
            <p:nvPr/>
          </p:nvPicPr>
          <p:blipFill>
            <a:blip r:embed="rId4">
              <a:alphaModFix amt="23000"/>
              <a:extLst>
                <a:ext uri="{28A0092B-C50C-407E-A947-70E740481C1C}">
                  <a14:useLocalDpi xmlns:a14="http://schemas.microsoft.com/office/drawing/2010/main" val="0"/>
                </a:ext>
              </a:extLst>
            </a:blip>
            <a:srcRect/>
            <a:stretch>
              <a:fillRect/>
            </a:stretch>
          </p:blipFill>
          <p:spPr bwMode="auto">
            <a:xfrm rot="20700000">
              <a:off x="2766613" y="4684369"/>
              <a:ext cx="641264" cy="64126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3" name="Group 32">
            <a:extLst>
              <a:ext uri="{FF2B5EF4-FFF2-40B4-BE49-F238E27FC236}">
                <a16:creationId xmlns:a16="http://schemas.microsoft.com/office/drawing/2014/main" id="{6E861B6F-4D16-10E0-ED54-F7FC7AC45A00}"/>
              </a:ext>
            </a:extLst>
          </p:cNvPr>
          <p:cNvGrpSpPr/>
          <p:nvPr/>
        </p:nvGrpSpPr>
        <p:grpSpPr>
          <a:xfrm>
            <a:off x="4825998" y="0"/>
            <a:ext cx="2480333" cy="6858000"/>
            <a:chOff x="4825998" y="0"/>
            <a:chExt cx="2480333" cy="6858000"/>
          </a:xfrm>
        </p:grpSpPr>
        <p:sp>
          <p:nvSpPr>
            <p:cNvPr id="8" name="Rectangle 7">
              <a:extLst>
                <a:ext uri="{FF2B5EF4-FFF2-40B4-BE49-F238E27FC236}">
                  <a16:creationId xmlns:a16="http://schemas.microsoft.com/office/drawing/2014/main" id="{4156961F-1523-8CDD-60BE-C3651D71357B}"/>
                </a:ext>
              </a:extLst>
            </p:cNvPr>
            <p:cNvSpPr/>
            <p:nvPr/>
          </p:nvSpPr>
          <p:spPr>
            <a:xfrm>
              <a:off x="4825998" y="0"/>
              <a:ext cx="2421465" cy="6858000"/>
            </a:xfrm>
            <a:prstGeom prst="rect">
              <a:avLst/>
            </a:prstGeom>
            <a:solidFill>
              <a:srgbClr val="F5F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EB024C01-A335-3387-CF90-9847D8407AA0}"/>
                </a:ext>
              </a:extLst>
            </p:cNvPr>
            <p:cNvSpPr txBox="1"/>
            <p:nvPr/>
          </p:nvSpPr>
          <p:spPr>
            <a:xfrm>
              <a:off x="4881995" y="2441749"/>
              <a:ext cx="2424336" cy="3170099"/>
            </a:xfrm>
            <a:prstGeom prst="rect">
              <a:avLst/>
            </a:prstGeom>
            <a:noFill/>
          </p:spPr>
          <p:txBody>
            <a:bodyPr wrap="square" rtlCol="0">
              <a:spAutoFit/>
            </a:bodyPr>
            <a:lstStyle/>
            <a:p>
              <a:pPr algn="ctr"/>
              <a:r>
                <a:rPr lang="en-US" sz="4000">
                  <a:solidFill>
                    <a:srgbClr val="34C1E8"/>
                  </a:solidFill>
                  <a:latin typeface="iCiel Brandon Text Bold" panose="020B0803020203060203" pitchFamily="34" charset="0"/>
                </a:rPr>
                <a:t>PHÂN</a:t>
              </a:r>
            </a:p>
            <a:p>
              <a:pPr algn="ctr"/>
              <a:r>
                <a:rPr lang="en-US" sz="4000">
                  <a:solidFill>
                    <a:srgbClr val="34C1E8"/>
                  </a:solidFill>
                  <a:latin typeface="iCiel Brandon Text Bold" panose="020B0803020203060203" pitchFamily="34" charset="0"/>
                </a:rPr>
                <a:t>TÍCH</a:t>
              </a:r>
            </a:p>
            <a:p>
              <a:pPr algn="ctr"/>
              <a:r>
                <a:rPr lang="en-US" sz="4000">
                  <a:solidFill>
                    <a:srgbClr val="34C1E8"/>
                  </a:solidFill>
                  <a:latin typeface="iCiel Brandon Text Bold" panose="020B0803020203060203" pitchFamily="34" charset="0"/>
                </a:rPr>
                <a:t>VÀ</a:t>
              </a:r>
            </a:p>
            <a:p>
              <a:pPr algn="ctr"/>
              <a:r>
                <a:rPr lang="en-US" sz="4000">
                  <a:solidFill>
                    <a:srgbClr val="34C1E8"/>
                  </a:solidFill>
                  <a:latin typeface="iCiel Brandon Text Bold" panose="020B0803020203060203" pitchFamily="34" charset="0"/>
                </a:rPr>
                <a:t>THIẾT</a:t>
              </a:r>
            </a:p>
            <a:p>
              <a:pPr algn="ctr"/>
              <a:r>
                <a:rPr lang="en-US" sz="4000">
                  <a:solidFill>
                    <a:srgbClr val="34C1E8"/>
                  </a:solidFill>
                  <a:latin typeface="iCiel Brandon Text Bold" panose="020B0803020203060203" pitchFamily="34" charset="0"/>
                </a:rPr>
                <a:t>KẾ</a:t>
              </a:r>
            </a:p>
          </p:txBody>
        </p:sp>
        <p:pic>
          <p:nvPicPr>
            <p:cNvPr id="2056" name="Picture 8" descr="Transparency ">
              <a:extLst>
                <a:ext uri="{FF2B5EF4-FFF2-40B4-BE49-F238E27FC236}">
                  <a16:creationId xmlns:a16="http://schemas.microsoft.com/office/drawing/2014/main" id="{1449DC27-0C09-5C7E-6B63-0660DD4EBEBE}"/>
                </a:ext>
              </a:extLst>
            </p:cNvPr>
            <p:cNvPicPr>
              <a:picLocks noChangeAspect="1" noChangeArrowheads="1"/>
            </p:cNvPicPr>
            <p:nvPr/>
          </p:nvPicPr>
          <p:blipFill>
            <a:blip r:embed="rId5">
              <a:alphaModFix amt="7000"/>
              <a:extLst>
                <a:ext uri="{28A0092B-C50C-407E-A947-70E740481C1C}">
                  <a14:useLocalDpi xmlns:a14="http://schemas.microsoft.com/office/drawing/2010/main" val="0"/>
                </a:ext>
              </a:extLst>
            </a:blip>
            <a:srcRect/>
            <a:stretch>
              <a:fillRect/>
            </a:stretch>
          </p:blipFill>
          <p:spPr bwMode="auto">
            <a:xfrm>
              <a:off x="5060287" y="2749317"/>
              <a:ext cx="2020134" cy="2020134"/>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15FCF630-F926-DC23-E7E0-0AB92D06DF85}"/>
                </a:ext>
              </a:extLst>
            </p:cNvPr>
            <p:cNvSpPr txBox="1"/>
            <p:nvPr/>
          </p:nvSpPr>
          <p:spPr>
            <a:xfrm>
              <a:off x="5698633" y="1194169"/>
              <a:ext cx="896321" cy="1323439"/>
            </a:xfrm>
            <a:prstGeom prst="rect">
              <a:avLst/>
            </a:prstGeom>
            <a:noFill/>
          </p:spPr>
          <p:txBody>
            <a:bodyPr wrap="square" rtlCol="0">
              <a:spAutoFit/>
            </a:bodyPr>
            <a:lstStyle/>
            <a:p>
              <a:r>
                <a:rPr lang="en-US" sz="8000">
                  <a:solidFill>
                    <a:srgbClr val="34C1E8"/>
                  </a:solidFill>
                  <a:latin typeface="iCiel Brandon Text Bold" panose="020B0803020203060203" pitchFamily="34" charset="0"/>
                </a:rPr>
                <a:t>3</a:t>
              </a:r>
            </a:p>
          </p:txBody>
        </p:sp>
      </p:grpSp>
      <p:grpSp>
        <p:nvGrpSpPr>
          <p:cNvPr id="35" name="Group 34">
            <a:extLst>
              <a:ext uri="{FF2B5EF4-FFF2-40B4-BE49-F238E27FC236}">
                <a16:creationId xmlns:a16="http://schemas.microsoft.com/office/drawing/2014/main" id="{39A451FE-AA57-D507-0DCE-0FBEAA598A09}"/>
              </a:ext>
            </a:extLst>
          </p:cNvPr>
          <p:cNvGrpSpPr/>
          <p:nvPr/>
        </p:nvGrpSpPr>
        <p:grpSpPr>
          <a:xfrm>
            <a:off x="9668928" y="0"/>
            <a:ext cx="2523072" cy="6858000"/>
            <a:chOff x="9668928" y="0"/>
            <a:chExt cx="2523072" cy="6858000"/>
          </a:xfrm>
        </p:grpSpPr>
        <p:sp>
          <p:nvSpPr>
            <p:cNvPr id="10" name="Rectangle 9">
              <a:extLst>
                <a:ext uri="{FF2B5EF4-FFF2-40B4-BE49-F238E27FC236}">
                  <a16:creationId xmlns:a16="http://schemas.microsoft.com/office/drawing/2014/main" id="{510E728E-314F-5E85-DBE4-610AE6932E9F}"/>
                </a:ext>
              </a:extLst>
            </p:cNvPr>
            <p:cNvSpPr/>
            <p:nvPr/>
          </p:nvSpPr>
          <p:spPr>
            <a:xfrm>
              <a:off x="9668928" y="0"/>
              <a:ext cx="2523072" cy="6858000"/>
            </a:xfrm>
            <a:prstGeom prst="rect">
              <a:avLst/>
            </a:prstGeom>
            <a:solidFill>
              <a:srgbClr val="F5F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5FCFF"/>
                </a:solidFill>
              </a:endParaRPr>
            </a:p>
          </p:txBody>
        </p:sp>
        <p:pic>
          <p:nvPicPr>
            <p:cNvPr id="2064" name="Picture 16" descr="Exam ">
              <a:extLst>
                <a:ext uri="{FF2B5EF4-FFF2-40B4-BE49-F238E27FC236}">
                  <a16:creationId xmlns:a16="http://schemas.microsoft.com/office/drawing/2014/main" id="{D062308C-BFFB-FA86-2E04-007A0868A7CD}"/>
                </a:ext>
              </a:extLst>
            </p:cNvPr>
            <p:cNvPicPr>
              <a:picLocks noChangeAspect="1" noChangeArrowheads="1"/>
            </p:cNvPicPr>
            <p:nvPr/>
          </p:nvPicPr>
          <p:blipFill>
            <a:blip r:embed="rId6">
              <a:duotone>
                <a:schemeClr val="accent5">
                  <a:shade val="45000"/>
                  <a:satMod val="135000"/>
                </a:schemeClr>
                <a:prstClr val="white"/>
              </a:duotone>
              <a:alphaModFix amt="20000"/>
              <a:extLst>
                <a:ext uri="{28A0092B-C50C-407E-A947-70E740481C1C}">
                  <a14:useLocalDpi xmlns:a14="http://schemas.microsoft.com/office/drawing/2010/main" val="0"/>
                </a:ext>
              </a:extLst>
            </a:blip>
            <a:srcRect/>
            <a:stretch>
              <a:fillRect/>
            </a:stretch>
          </p:blipFill>
          <p:spPr bwMode="auto">
            <a:xfrm>
              <a:off x="10171460" y="4557748"/>
              <a:ext cx="1645445" cy="1645445"/>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F4FD026D-C030-6D4D-012B-803FFF30A3EE}"/>
                </a:ext>
              </a:extLst>
            </p:cNvPr>
            <p:cNvSpPr txBox="1"/>
            <p:nvPr/>
          </p:nvSpPr>
          <p:spPr>
            <a:xfrm>
              <a:off x="9869832" y="2517607"/>
              <a:ext cx="2248702" cy="1938992"/>
            </a:xfrm>
            <a:prstGeom prst="rect">
              <a:avLst/>
            </a:prstGeom>
            <a:noFill/>
          </p:spPr>
          <p:txBody>
            <a:bodyPr wrap="square" rtlCol="0">
              <a:spAutoFit/>
            </a:bodyPr>
            <a:lstStyle/>
            <a:p>
              <a:pPr algn="ctr"/>
              <a:r>
                <a:rPr lang="en-US" sz="6000">
                  <a:solidFill>
                    <a:srgbClr val="34C1E8"/>
                  </a:solidFill>
                  <a:latin typeface="iCiel Brandon Text Bold" panose="020B0803020203060203" pitchFamily="34" charset="0"/>
                </a:rPr>
                <a:t>KẾT LUẬN</a:t>
              </a:r>
            </a:p>
          </p:txBody>
        </p:sp>
        <p:sp>
          <p:nvSpPr>
            <p:cNvPr id="26" name="TextBox 25">
              <a:extLst>
                <a:ext uri="{FF2B5EF4-FFF2-40B4-BE49-F238E27FC236}">
                  <a16:creationId xmlns:a16="http://schemas.microsoft.com/office/drawing/2014/main" id="{DA85CB85-709A-6731-C493-36970D84E8C3}"/>
                </a:ext>
              </a:extLst>
            </p:cNvPr>
            <p:cNvSpPr txBox="1"/>
            <p:nvPr/>
          </p:nvSpPr>
          <p:spPr>
            <a:xfrm>
              <a:off x="10588067" y="1194168"/>
              <a:ext cx="812232" cy="1323439"/>
            </a:xfrm>
            <a:prstGeom prst="rect">
              <a:avLst/>
            </a:prstGeom>
            <a:noFill/>
          </p:spPr>
          <p:txBody>
            <a:bodyPr wrap="square" rtlCol="0">
              <a:spAutoFit/>
            </a:bodyPr>
            <a:lstStyle/>
            <a:p>
              <a:r>
                <a:rPr lang="en-US" sz="8000">
                  <a:solidFill>
                    <a:srgbClr val="34C1E8"/>
                  </a:solidFill>
                  <a:latin typeface="iCiel Brandon Text Bold" panose="020B0803020203060203" pitchFamily="34" charset="0"/>
                </a:rPr>
                <a:t>5</a:t>
              </a:r>
            </a:p>
          </p:txBody>
        </p:sp>
      </p:grpSp>
      <p:sp>
        <p:nvSpPr>
          <p:cNvPr id="4" name="Rectangle 3">
            <a:extLst>
              <a:ext uri="{FF2B5EF4-FFF2-40B4-BE49-F238E27FC236}">
                <a16:creationId xmlns:a16="http://schemas.microsoft.com/office/drawing/2014/main" id="{72E33767-6CA4-EC7B-CC6E-3EE1DEE2B377}"/>
              </a:ext>
            </a:extLst>
          </p:cNvPr>
          <p:cNvSpPr/>
          <p:nvPr/>
        </p:nvSpPr>
        <p:spPr>
          <a:xfrm>
            <a:off x="-26627" y="0"/>
            <a:ext cx="12218627" cy="6858000"/>
          </a:xfrm>
          <a:prstGeom prst="rect">
            <a:avLst/>
          </a:prstGeom>
          <a:solidFill>
            <a:srgbClr val="F5F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2F3E9C4C-3E46-A4A1-80D8-8910B3222AAA}"/>
              </a:ext>
            </a:extLst>
          </p:cNvPr>
          <p:cNvSpPr txBox="1"/>
          <p:nvPr/>
        </p:nvSpPr>
        <p:spPr>
          <a:xfrm>
            <a:off x="886354" y="1207236"/>
            <a:ext cx="896321" cy="1323439"/>
          </a:xfrm>
          <a:prstGeom prst="rect">
            <a:avLst/>
          </a:prstGeom>
          <a:noFill/>
        </p:spPr>
        <p:txBody>
          <a:bodyPr wrap="square" rtlCol="0">
            <a:spAutoFit/>
          </a:bodyPr>
          <a:lstStyle/>
          <a:p>
            <a:r>
              <a:rPr lang="en-US" sz="8000">
                <a:solidFill>
                  <a:srgbClr val="34C1E8"/>
                </a:solidFill>
                <a:latin typeface="iCiel Brandon Text Bold" panose="020B0803020203060203" pitchFamily="34" charset="0"/>
              </a:rPr>
              <a:t>1</a:t>
            </a:r>
          </a:p>
        </p:txBody>
      </p:sp>
      <p:sp>
        <p:nvSpPr>
          <p:cNvPr id="13" name="Rectangle: Rounded Corners 12">
            <a:extLst>
              <a:ext uri="{FF2B5EF4-FFF2-40B4-BE49-F238E27FC236}">
                <a16:creationId xmlns:a16="http://schemas.microsoft.com/office/drawing/2014/main" id="{D3A3135A-0600-2CA6-F2D1-EE2F7FA427CE}"/>
              </a:ext>
            </a:extLst>
          </p:cNvPr>
          <p:cNvSpPr/>
          <p:nvPr/>
        </p:nvSpPr>
        <p:spPr>
          <a:xfrm>
            <a:off x="1819687" y="170113"/>
            <a:ext cx="10297691" cy="6517773"/>
          </a:xfrm>
          <a:prstGeom prst="roundRect">
            <a:avLst>
              <a:gd name="adj" fmla="val 6421"/>
            </a:avLst>
          </a:prstGeom>
          <a:solidFill>
            <a:schemeClr val="bg1"/>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sz="2000">
                <a:solidFill>
                  <a:srgbClr val="002060"/>
                </a:solidFill>
                <a:latin typeface="iCiel Brandon Text Bold" panose="020B0803020203060203" pitchFamily="34" charset="0"/>
              </a:rPr>
              <a:t>Thiết lập thông số Tilemap</a:t>
            </a:r>
          </a:p>
          <a:p>
            <a:endParaRPr lang="en-US" sz="2000">
              <a:solidFill>
                <a:srgbClr val="002060"/>
              </a:solidFill>
              <a:latin typeface="iCiel Brandon Text Bold" panose="020B0803020203060203" pitchFamily="34" charset="0"/>
            </a:endParaRPr>
          </a:p>
          <a:p>
            <a:endParaRPr lang="en-US" sz="2000">
              <a:solidFill>
                <a:srgbClr val="002060"/>
              </a:solidFill>
              <a:latin typeface="iCiel Brandon Text Bold" panose="020B0803020203060203" pitchFamily="34" charset="0"/>
            </a:endParaRPr>
          </a:p>
          <a:p>
            <a:endParaRPr lang="en-US" sz="2000">
              <a:solidFill>
                <a:srgbClr val="002060"/>
              </a:solidFill>
              <a:latin typeface="iCiel Brandon Text Bold" panose="020B0803020203060203" pitchFamily="34" charset="0"/>
            </a:endParaRPr>
          </a:p>
          <a:p>
            <a:endParaRPr lang="en-US" sz="2000">
              <a:solidFill>
                <a:srgbClr val="002060"/>
              </a:solidFill>
              <a:latin typeface="iCiel Brandon Text Bold" panose="020B0803020203060203" pitchFamily="34" charset="0"/>
            </a:endParaRPr>
          </a:p>
          <a:p>
            <a:endParaRPr lang="en-US" sz="2000">
              <a:solidFill>
                <a:srgbClr val="002060"/>
              </a:solidFill>
              <a:latin typeface="iCiel Brandon Text Bold" panose="020B0803020203060203" pitchFamily="34" charset="0"/>
            </a:endParaRPr>
          </a:p>
          <a:p>
            <a:endParaRPr lang="en-US" sz="2000">
              <a:solidFill>
                <a:srgbClr val="002060"/>
              </a:solidFill>
              <a:latin typeface="iCiel Brandon Text Bold" panose="020B0803020203060203" pitchFamily="34" charset="0"/>
            </a:endParaRPr>
          </a:p>
        </p:txBody>
      </p:sp>
      <p:sp>
        <p:nvSpPr>
          <p:cNvPr id="6" name="Rectangle: Rounded Corners 5">
            <a:extLst>
              <a:ext uri="{FF2B5EF4-FFF2-40B4-BE49-F238E27FC236}">
                <a16:creationId xmlns:a16="http://schemas.microsoft.com/office/drawing/2014/main" id="{D3942F6F-772B-8003-A41C-E35653DFB920}"/>
              </a:ext>
            </a:extLst>
          </p:cNvPr>
          <p:cNvSpPr/>
          <p:nvPr/>
        </p:nvSpPr>
        <p:spPr>
          <a:xfrm>
            <a:off x="1900819" y="-896335"/>
            <a:ext cx="10178761" cy="811835"/>
          </a:xfrm>
          <a:prstGeom prst="roundRect">
            <a:avLst>
              <a:gd name="adj" fmla="val 30160"/>
            </a:avLst>
          </a:prstGeom>
          <a:solidFill>
            <a:schemeClr val="bg1"/>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a:solidFill>
                  <a:sysClr val="windowText" lastClr="000000"/>
                </a:solidFill>
                <a:latin typeface="iCiel Brandon Text Bold" panose="020B0803020203060203" pitchFamily="34" charset="0"/>
              </a:rPr>
              <a:t>Thiết kế, cài đặt môi trường</a:t>
            </a:r>
          </a:p>
        </p:txBody>
      </p:sp>
      <p:grpSp>
        <p:nvGrpSpPr>
          <p:cNvPr id="2" name="Group 1">
            <a:extLst>
              <a:ext uri="{FF2B5EF4-FFF2-40B4-BE49-F238E27FC236}">
                <a16:creationId xmlns:a16="http://schemas.microsoft.com/office/drawing/2014/main" id="{812CF3C9-C93A-AB34-FD45-F18837B7A661}"/>
              </a:ext>
            </a:extLst>
          </p:cNvPr>
          <p:cNvGrpSpPr/>
          <p:nvPr/>
        </p:nvGrpSpPr>
        <p:grpSpPr>
          <a:xfrm>
            <a:off x="-144771" y="0"/>
            <a:ext cx="1788049" cy="6858000"/>
            <a:chOff x="-2754515" y="-209675"/>
            <a:chExt cx="2675518" cy="6858000"/>
          </a:xfrm>
        </p:grpSpPr>
        <p:sp>
          <p:nvSpPr>
            <p:cNvPr id="15" name="Rectangle 14">
              <a:extLst>
                <a:ext uri="{FF2B5EF4-FFF2-40B4-BE49-F238E27FC236}">
                  <a16:creationId xmlns:a16="http://schemas.microsoft.com/office/drawing/2014/main" id="{CAAE43FF-9C10-849E-436A-CD6791E868F3}"/>
                </a:ext>
              </a:extLst>
            </p:cNvPr>
            <p:cNvSpPr/>
            <p:nvPr/>
          </p:nvSpPr>
          <p:spPr>
            <a:xfrm>
              <a:off x="-2754515" y="-209675"/>
              <a:ext cx="2421465" cy="6858000"/>
            </a:xfrm>
            <a:prstGeom prst="rect">
              <a:avLst/>
            </a:prstGeom>
            <a:solidFill>
              <a:srgbClr val="F5F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8DD075CA-C87D-152A-AF3F-D1440B88BDE1}"/>
                </a:ext>
              </a:extLst>
            </p:cNvPr>
            <p:cNvSpPr txBox="1"/>
            <p:nvPr/>
          </p:nvSpPr>
          <p:spPr>
            <a:xfrm>
              <a:off x="-2503333" y="2232074"/>
              <a:ext cx="2424336" cy="3170099"/>
            </a:xfrm>
            <a:prstGeom prst="rect">
              <a:avLst/>
            </a:prstGeom>
            <a:noFill/>
          </p:spPr>
          <p:txBody>
            <a:bodyPr wrap="square" rtlCol="0">
              <a:spAutoFit/>
            </a:bodyPr>
            <a:lstStyle/>
            <a:p>
              <a:pPr algn="ctr"/>
              <a:r>
                <a:rPr lang="en-US" sz="4000">
                  <a:solidFill>
                    <a:srgbClr val="34C1E8"/>
                  </a:solidFill>
                  <a:latin typeface="iCiel Brandon Text Bold" panose="020B0803020203060203" pitchFamily="34" charset="0"/>
                </a:rPr>
                <a:t>PHÂN</a:t>
              </a:r>
            </a:p>
            <a:p>
              <a:pPr algn="ctr"/>
              <a:r>
                <a:rPr lang="en-US" sz="4000">
                  <a:solidFill>
                    <a:srgbClr val="34C1E8"/>
                  </a:solidFill>
                  <a:latin typeface="iCiel Brandon Text Bold" panose="020B0803020203060203" pitchFamily="34" charset="0"/>
                </a:rPr>
                <a:t>TÍCH</a:t>
              </a:r>
            </a:p>
            <a:p>
              <a:pPr algn="ctr"/>
              <a:r>
                <a:rPr lang="en-US" sz="4000">
                  <a:solidFill>
                    <a:srgbClr val="34C1E8"/>
                  </a:solidFill>
                  <a:latin typeface="iCiel Brandon Text Bold" panose="020B0803020203060203" pitchFamily="34" charset="0"/>
                </a:rPr>
                <a:t>VÀ</a:t>
              </a:r>
            </a:p>
            <a:p>
              <a:pPr algn="ctr"/>
              <a:r>
                <a:rPr lang="en-US" sz="4000">
                  <a:solidFill>
                    <a:srgbClr val="34C1E8"/>
                  </a:solidFill>
                  <a:latin typeface="iCiel Brandon Text Bold" panose="020B0803020203060203" pitchFamily="34" charset="0"/>
                </a:rPr>
                <a:t>THIẾT</a:t>
              </a:r>
            </a:p>
            <a:p>
              <a:pPr algn="ctr"/>
              <a:r>
                <a:rPr lang="en-US" sz="4000">
                  <a:solidFill>
                    <a:srgbClr val="34C1E8"/>
                  </a:solidFill>
                  <a:latin typeface="iCiel Brandon Text Bold" panose="020B0803020203060203" pitchFamily="34" charset="0"/>
                </a:rPr>
                <a:t>KẾ</a:t>
              </a:r>
            </a:p>
          </p:txBody>
        </p:sp>
        <p:pic>
          <p:nvPicPr>
            <p:cNvPr id="19" name="Picture 8" descr="Transparency ">
              <a:extLst>
                <a:ext uri="{FF2B5EF4-FFF2-40B4-BE49-F238E27FC236}">
                  <a16:creationId xmlns:a16="http://schemas.microsoft.com/office/drawing/2014/main" id="{FCE54B5A-1A1B-5BC3-8332-51FD7B072699}"/>
                </a:ext>
              </a:extLst>
            </p:cNvPr>
            <p:cNvPicPr>
              <a:picLocks noChangeAspect="1" noChangeArrowheads="1"/>
            </p:cNvPicPr>
            <p:nvPr/>
          </p:nvPicPr>
          <p:blipFill>
            <a:blip r:embed="rId5">
              <a:alphaModFix amt="7000"/>
              <a:extLst>
                <a:ext uri="{28A0092B-C50C-407E-A947-70E740481C1C}">
                  <a14:useLocalDpi xmlns:a14="http://schemas.microsoft.com/office/drawing/2010/main" val="0"/>
                </a:ext>
              </a:extLst>
            </a:blip>
            <a:srcRect/>
            <a:stretch>
              <a:fillRect/>
            </a:stretch>
          </p:blipFill>
          <p:spPr bwMode="auto">
            <a:xfrm>
              <a:off x="-2520227" y="2539642"/>
              <a:ext cx="2020134" cy="2020134"/>
            </a:xfrm>
            <a:prstGeom prst="rect">
              <a:avLst/>
            </a:prstGeom>
            <a:noFill/>
            <a:extLst>
              <a:ext uri="{909E8E84-426E-40DD-AFC4-6F175D3DCCD1}">
                <a14:hiddenFill xmlns:a14="http://schemas.microsoft.com/office/drawing/2010/main">
                  <a:solidFill>
                    <a:srgbClr val="FFFFFF"/>
                  </a:solidFill>
                </a14:hiddenFill>
              </a:ext>
            </a:extLst>
          </p:spPr>
        </p:pic>
        <p:sp>
          <p:nvSpPr>
            <p:cNvPr id="30" name="TextBox 29">
              <a:extLst>
                <a:ext uri="{FF2B5EF4-FFF2-40B4-BE49-F238E27FC236}">
                  <a16:creationId xmlns:a16="http://schemas.microsoft.com/office/drawing/2014/main" id="{FA9CFABB-086F-9328-9596-E370DF3F0DEF}"/>
                </a:ext>
              </a:extLst>
            </p:cNvPr>
            <p:cNvSpPr txBox="1"/>
            <p:nvPr/>
          </p:nvSpPr>
          <p:spPr>
            <a:xfrm>
              <a:off x="-1825275" y="958918"/>
              <a:ext cx="896320" cy="1323439"/>
            </a:xfrm>
            <a:prstGeom prst="rect">
              <a:avLst/>
            </a:prstGeom>
            <a:noFill/>
          </p:spPr>
          <p:txBody>
            <a:bodyPr wrap="square" rtlCol="0">
              <a:spAutoFit/>
            </a:bodyPr>
            <a:lstStyle/>
            <a:p>
              <a:r>
                <a:rPr lang="en-US" sz="8000">
                  <a:solidFill>
                    <a:srgbClr val="34C1E8"/>
                  </a:solidFill>
                  <a:latin typeface="iCiel Brandon Text Bold" panose="020B0803020203060203" pitchFamily="34" charset="0"/>
                </a:rPr>
                <a:t>3</a:t>
              </a:r>
            </a:p>
          </p:txBody>
        </p:sp>
      </p:grpSp>
      <p:pic>
        <p:nvPicPr>
          <p:cNvPr id="12" name="Picture 11" descr="A screenshot of a computer&#10;&#10;Description automatically generated">
            <a:extLst>
              <a:ext uri="{FF2B5EF4-FFF2-40B4-BE49-F238E27FC236}">
                <a16:creationId xmlns:a16="http://schemas.microsoft.com/office/drawing/2014/main" id="{5C90E4D2-6D8D-CC23-B19E-60A2410823D8}"/>
              </a:ext>
            </a:extLst>
          </p:cNvPr>
          <p:cNvPicPr>
            <a:picLocks noChangeAspect="1"/>
          </p:cNvPicPr>
          <p:nvPr/>
        </p:nvPicPr>
        <p:blipFill>
          <a:blip r:embed="rId7"/>
          <a:stretch>
            <a:fillRect/>
          </a:stretch>
        </p:blipFill>
        <p:spPr>
          <a:xfrm>
            <a:off x="2011807" y="779610"/>
            <a:ext cx="9841315" cy="3473076"/>
          </a:xfrm>
          <a:prstGeom prst="rect">
            <a:avLst/>
          </a:prstGeom>
        </p:spPr>
      </p:pic>
      <p:sp>
        <p:nvSpPr>
          <p:cNvPr id="14" name="Rectangle 13">
            <a:extLst>
              <a:ext uri="{FF2B5EF4-FFF2-40B4-BE49-F238E27FC236}">
                <a16:creationId xmlns:a16="http://schemas.microsoft.com/office/drawing/2014/main" id="{E30DCE7C-ECD7-FA83-AD13-D20E52385343}"/>
              </a:ext>
            </a:extLst>
          </p:cNvPr>
          <p:cNvSpPr/>
          <p:nvPr/>
        </p:nvSpPr>
        <p:spPr>
          <a:xfrm>
            <a:off x="2057319" y="5230270"/>
            <a:ext cx="442280" cy="31372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a:extLst>
              <a:ext uri="{FF2B5EF4-FFF2-40B4-BE49-F238E27FC236}">
                <a16:creationId xmlns:a16="http://schemas.microsoft.com/office/drawing/2014/main" id="{C9ECBD44-F503-1153-3EF3-E2C988330B5F}"/>
              </a:ext>
            </a:extLst>
          </p:cNvPr>
          <p:cNvCxnSpPr/>
          <p:nvPr/>
        </p:nvCxnSpPr>
        <p:spPr>
          <a:xfrm flipV="1">
            <a:off x="2544379" y="4752537"/>
            <a:ext cx="1291712" cy="496861"/>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BB12DDB-301F-CF8C-A488-BBAA15E9D48B}"/>
              </a:ext>
            </a:extLst>
          </p:cNvPr>
          <p:cNvCxnSpPr>
            <a:cxnSpLocks/>
          </p:cNvCxnSpPr>
          <p:nvPr/>
        </p:nvCxnSpPr>
        <p:spPr>
          <a:xfrm>
            <a:off x="2515790" y="5543991"/>
            <a:ext cx="1306456" cy="647034"/>
          </a:xfrm>
          <a:prstGeom prst="line">
            <a:avLst/>
          </a:prstGeom>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30EB3162-9FEC-3AE6-454A-3324596B17A6}"/>
              </a:ext>
            </a:extLst>
          </p:cNvPr>
          <p:cNvSpPr/>
          <p:nvPr/>
        </p:nvSpPr>
        <p:spPr>
          <a:xfrm>
            <a:off x="4525525" y="4557748"/>
            <a:ext cx="245135" cy="178499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46" name="Picture 2" descr="Person ">
            <a:extLst>
              <a:ext uri="{FF2B5EF4-FFF2-40B4-BE49-F238E27FC236}">
                <a16:creationId xmlns:a16="http://schemas.microsoft.com/office/drawing/2014/main" id="{7510E677-DCE9-5ABA-10AB-6732955167D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446518" y="5086545"/>
            <a:ext cx="637839" cy="637839"/>
          </a:xfrm>
          <a:prstGeom prst="rect">
            <a:avLst/>
          </a:prstGeom>
          <a:noFill/>
          <a:extLst>
            <a:ext uri="{909E8E84-426E-40DD-AFC4-6F175D3DCCD1}">
              <a14:hiddenFill xmlns:a14="http://schemas.microsoft.com/office/drawing/2010/main">
                <a:solidFill>
                  <a:srgbClr val="FFFFFF"/>
                </a:solidFill>
              </a14:hiddenFill>
            </a:ext>
          </a:extLst>
        </p:spPr>
      </p:pic>
      <p:cxnSp>
        <p:nvCxnSpPr>
          <p:cNvPr id="38" name="Straight Arrow Connector 37">
            <a:extLst>
              <a:ext uri="{FF2B5EF4-FFF2-40B4-BE49-F238E27FC236}">
                <a16:creationId xmlns:a16="http://schemas.microsoft.com/office/drawing/2014/main" id="{7DE98793-CA5C-8FCC-8B57-802107510161}"/>
              </a:ext>
            </a:extLst>
          </p:cNvPr>
          <p:cNvCxnSpPr>
            <a:cxnSpLocks/>
          </p:cNvCxnSpPr>
          <p:nvPr/>
        </p:nvCxnSpPr>
        <p:spPr>
          <a:xfrm flipH="1">
            <a:off x="3765437" y="5671600"/>
            <a:ext cx="1" cy="76785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5A7D9C25-2BA4-1C91-4143-83A8C21D38E9}"/>
              </a:ext>
            </a:extLst>
          </p:cNvPr>
          <p:cNvSpPr/>
          <p:nvPr/>
        </p:nvSpPr>
        <p:spPr>
          <a:xfrm>
            <a:off x="4185682" y="5209983"/>
            <a:ext cx="323024" cy="334008"/>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AD9C40E2-4A57-107F-E84D-0C36F5892DC9}"/>
              </a:ext>
            </a:extLst>
          </p:cNvPr>
          <p:cNvSpPr/>
          <p:nvPr/>
        </p:nvSpPr>
        <p:spPr>
          <a:xfrm>
            <a:off x="8320596" y="5226901"/>
            <a:ext cx="442280" cy="31372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Straight Connector 40">
            <a:extLst>
              <a:ext uri="{FF2B5EF4-FFF2-40B4-BE49-F238E27FC236}">
                <a16:creationId xmlns:a16="http://schemas.microsoft.com/office/drawing/2014/main" id="{1F1276FB-CE26-873F-01A4-474AF4321143}"/>
              </a:ext>
            </a:extLst>
          </p:cNvPr>
          <p:cNvCxnSpPr/>
          <p:nvPr/>
        </p:nvCxnSpPr>
        <p:spPr>
          <a:xfrm flipV="1">
            <a:off x="8807656" y="4749168"/>
            <a:ext cx="1291712" cy="496861"/>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BEFF66CD-0681-94C2-869B-CF669CC0D802}"/>
              </a:ext>
            </a:extLst>
          </p:cNvPr>
          <p:cNvCxnSpPr>
            <a:cxnSpLocks/>
          </p:cNvCxnSpPr>
          <p:nvPr/>
        </p:nvCxnSpPr>
        <p:spPr>
          <a:xfrm>
            <a:off x="8779067" y="5540622"/>
            <a:ext cx="1306456" cy="647034"/>
          </a:xfrm>
          <a:prstGeom prst="line">
            <a:avLst/>
          </a:prstGeom>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5F53F30C-7212-0784-60A1-456590B123D4}"/>
              </a:ext>
            </a:extLst>
          </p:cNvPr>
          <p:cNvSpPr/>
          <p:nvPr/>
        </p:nvSpPr>
        <p:spPr>
          <a:xfrm>
            <a:off x="9667305" y="6221102"/>
            <a:ext cx="1645444" cy="26098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4" name="Picture 2" descr="Person ">
            <a:extLst>
              <a:ext uri="{FF2B5EF4-FFF2-40B4-BE49-F238E27FC236}">
                <a16:creationId xmlns:a16="http://schemas.microsoft.com/office/drawing/2014/main" id="{7EE1A904-ACC8-A76E-AB46-9C5231BAA0E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709795" y="5083176"/>
            <a:ext cx="637839" cy="637839"/>
          </a:xfrm>
          <a:prstGeom prst="rect">
            <a:avLst/>
          </a:prstGeom>
          <a:noFill/>
          <a:extLst>
            <a:ext uri="{909E8E84-426E-40DD-AFC4-6F175D3DCCD1}">
              <a14:hiddenFill xmlns:a14="http://schemas.microsoft.com/office/drawing/2010/main">
                <a:solidFill>
                  <a:srgbClr val="FFFFFF"/>
                </a:solidFill>
              </a14:hiddenFill>
            </a:ext>
          </a:extLst>
        </p:spPr>
      </p:pic>
      <p:cxnSp>
        <p:nvCxnSpPr>
          <p:cNvPr id="45" name="Straight Arrow Connector 44">
            <a:extLst>
              <a:ext uri="{FF2B5EF4-FFF2-40B4-BE49-F238E27FC236}">
                <a16:creationId xmlns:a16="http://schemas.microsoft.com/office/drawing/2014/main" id="{1323C7D9-59A5-E086-264E-A88DC44434CF}"/>
              </a:ext>
            </a:extLst>
          </p:cNvPr>
          <p:cNvCxnSpPr>
            <a:cxnSpLocks/>
          </p:cNvCxnSpPr>
          <p:nvPr/>
        </p:nvCxnSpPr>
        <p:spPr>
          <a:xfrm>
            <a:off x="10028715" y="5668231"/>
            <a:ext cx="0" cy="20437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Rectangle 45">
            <a:extLst>
              <a:ext uri="{FF2B5EF4-FFF2-40B4-BE49-F238E27FC236}">
                <a16:creationId xmlns:a16="http://schemas.microsoft.com/office/drawing/2014/main" id="{77EB8028-9AD3-5667-D09C-82B93C2CE028}"/>
              </a:ext>
            </a:extLst>
          </p:cNvPr>
          <p:cNvSpPr/>
          <p:nvPr/>
        </p:nvSpPr>
        <p:spPr>
          <a:xfrm>
            <a:off x="9880643" y="5877237"/>
            <a:ext cx="323024" cy="334008"/>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8D7A9F6D-C2FD-8195-8852-932775531861}"/>
              </a:ext>
            </a:extLst>
          </p:cNvPr>
          <p:cNvSpPr/>
          <p:nvPr/>
        </p:nvSpPr>
        <p:spPr>
          <a:xfrm>
            <a:off x="10216342" y="5877237"/>
            <a:ext cx="323024" cy="334008"/>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DC98E580-FD92-1DEC-4DE7-D93D1F5A09C6}"/>
              </a:ext>
            </a:extLst>
          </p:cNvPr>
          <p:cNvSpPr/>
          <p:nvPr/>
        </p:nvSpPr>
        <p:spPr>
          <a:xfrm>
            <a:off x="10558504" y="5877237"/>
            <a:ext cx="323024" cy="334008"/>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3" name="Picture 52" descr="A screenshot of a computer&#10;&#10;Description automatically generated">
            <a:extLst>
              <a:ext uri="{FF2B5EF4-FFF2-40B4-BE49-F238E27FC236}">
                <a16:creationId xmlns:a16="http://schemas.microsoft.com/office/drawing/2014/main" id="{F8FE99A0-6567-05C7-4A3A-56F167FCE6D8}"/>
              </a:ext>
            </a:extLst>
          </p:cNvPr>
          <p:cNvPicPr>
            <a:picLocks noChangeAspect="1"/>
          </p:cNvPicPr>
          <p:nvPr/>
        </p:nvPicPr>
        <p:blipFill>
          <a:blip r:embed="rId9"/>
          <a:stretch>
            <a:fillRect/>
          </a:stretch>
        </p:blipFill>
        <p:spPr>
          <a:xfrm>
            <a:off x="7433552" y="3692916"/>
            <a:ext cx="4427665" cy="956813"/>
          </a:xfrm>
          <a:prstGeom prst="rect">
            <a:avLst/>
          </a:prstGeom>
        </p:spPr>
      </p:pic>
      <p:pic>
        <p:nvPicPr>
          <p:cNvPr id="54" name="Picture 53" descr="A screenshot of a video game&#10;&#10;Description automatically generated">
            <a:extLst>
              <a:ext uri="{FF2B5EF4-FFF2-40B4-BE49-F238E27FC236}">
                <a16:creationId xmlns:a16="http://schemas.microsoft.com/office/drawing/2014/main" id="{416AE868-7E63-76E2-8CE4-363D2596D9D0}"/>
              </a:ext>
            </a:extLst>
          </p:cNvPr>
          <p:cNvPicPr>
            <a:picLocks noChangeAspect="1"/>
          </p:cNvPicPr>
          <p:nvPr/>
        </p:nvPicPr>
        <p:blipFill>
          <a:blip r:embed="rId10"/>
          <a:stretch>
            <a:fillRect/>
          </a:stretch>
        </p:blipFill>
        <p:spPr>
          <a:xfrm>
            <a:off x="2017350" y="1623288"/>
            <a:ext cx="4263328" cy="2538007"/>
          </a:xfrm>
          <a:prstGeom prst="rect">
            <a:avLst/>
          </a:prstGeom>
        </p:spPr>
      </p:pic>
    </p:spTree>
    <p:extLst>
      <p:ext uri="{BB962C8B-B14F-4D97-AF65-F5344CB8AC3E}">
        <p14:creationId xmlns:p14="http://schemas.microsoft.com/office/powerpoint/2010/main" val="1059977663"/>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down)">
                                      <p:cBhvr>
                                        <p:cTn id="7" dur="500"/>
                                        <p:tgtEl>
                                          <p:spTgt spid="14"/>
                                        </p:tgtEl>
                                      </p:cBhvr>
                                    </p:animEffect>
                                  </p:childTnLst>
                                </p:cTn>
                              </p:par>
                              <p:par>
                                <p:cTn id="8" presetID="22" presetClass="entr" presetSubtype="4" fill="hold"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wipe(down)">
                                      <p:cBhvr>
                                        <p:cTn id="10" dur="500"/>
                                        <p:tgtEl>
                                          <p:spTgt spid="28"/>
                                        </p:tgtEl>
                                      </p:cBhvr>
                                    </p:animEffect>
                                  </p:childTnLst>
                                </p:cTn>
                              </p:par>
                              <p:par>
                                <p:cTn id="11" presetID="22" presetClass="entr" presetSubtype="4"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wipe(down)">
                                      <p:cBhvr>
                                        <p:cTn id="13" dur="500"/>
                                        <p:tgtEl>
                                          <p:spTgt spid="22"/>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39"/>
                                        </p:tgtEl>
                                        <p:attrNameLst>
                                          <p:attrName>style.visibility</p:attrName>
                                        </p:attrNameLst>
                                      </p:cBhvr>
                                      <p:to>
                                        <p:strVal val="visible"/>
                                      </p:to>
                                    </p:set>
                                    <p:animEffect transition="in" filter="wipe(down)">
                                      <p:cBhvr>
                                        <p:cTn id="16" dur="500"/>
                                        <p:tgtEl>
                                          <p:spTgt spid="39"/>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31"/>
                                        </p:tgtEl>
                                        <p:attrNameLst>
                                          <p:attrName>style.visibility</p:attrName>
                                        </p:attrNameLst>
                                      </p:cBhvr>
                                      <p:to>
                                        <p:strVal val="visible"/>
                                      </p:to>
                                    </p:set>
                                    <p:animEffect transition="in" filter="wipe(down)">
                                      <p:cBhvr>
                                        <p:cTn id="19" dur="500"/>
                                        <p:tgtEl>
                                          <p:spTgt spid="31"/>
                                        </p:tgtEl>
                                      </p:cBhvr>
                                    </p:animEffect>
                                  </p:childTnLst>
                                </p:cTn>
                              </p:par>
                              <p:par>
                                <p:cTn id="20" presetID="22" presetClass="entr" presetSubtype="4" fill="hold" nodeType="withEffect">
                                  <p:stCondLst>
                                    <p:cond delay="0"/>
                                  </p:stCondLst>
                                  <p:childTnLst>
                                    <p:set>
                                      <p:cBhvr>
                                        <p:cTn id="21" dur="1" fill="hold">
                                          <p:stCondLst>
                                            <p:cond delay="0"/>
                                          </p:stCondLst>
                                        </p:cTn>
                                        <p:tgtEl>
                                          <p:spTgt spid="6146"/>
                                        </p:tgtEl>
                                        <p:attrNameLst>
                                          <p:attrName>style.visibility</p:attrName>
                                        </p:attrNameLst>
                                      </p:cBhvr>
                                      <p:to>
                                        <p:strVal val="visible"/>
                                      </p:to>
                                    </p:set>
                                    <p:animEffect transition="in" filter="wipe(down)">
                                      <p:cBhvr>
                                        <p:cTn id="22" dur="500"/>
                                        <p:tgtEl>
                                          <p:spTgt spid="614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38"/>
                                        </p:tgtEl>
                                        <p:attrNameLst>
                                          <p:attrName>style.visibility</p:attrName>
                                        </p:attrNameLst>
                                      </p:cBhvr>
                                      <p:to>
                                        <p:strVal val="visible"/>
                                      </p:to>
                                    </p:set>
                                    <p:animEffect transition="in" filter="wipe(up)">
                                      <p:cBhvr>
                                        <p:cTn id="27" dur="500"/>
                                        <p:tgtEl>
                                          <p:spTgt spid="3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4"/>
                                        </p:tgtEl>
                                        <p:attrNameLst>
                                          <p:attrName>style.visibility</p:attrName>
                                        </p:attrNameLst>
                                      </p:cBhvr>
                                      <p:to>
                                        <p:strVal val="visible"/>
                                      </p:to>
                                    </p:set>
                                    <p:animEffect transition="in" filter="fade">
                                      <p:cBhvr>
                                        <p:cTn id="32" dur="500"/>
                                        <p:tgtEl>
                                          <p:spTgt spid="44"/>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40"/>
                                        </p:tgtEl>
                                        <p:attrNameLst>
                                          <p:attrName>style.visibility</p:attrName>
                                        </p:attrNameLst>
                                      </p:cBhvr>
                                      <p:to>
                                        <p:strVal val="visible"/>
                                      </p:to>
                                    </p:set>
                                    <p:animEffect transition="in" filter="fade">
                                      <p:cBhvr>
                                        <p:cTn id="35" dur="500"/>
                                        <p:tgtEl>
                                          <p:spTgt spid="40"/>
                                        </p:tgtEl>
                                      </p:cBhvr>
                                    </p:animEffect>
                                  </p:childTnLst>
                                </p:cTn>
                              </p:par>
                              <p:par>
                                <p:cTn id="36" presetID="10" presetClass="entr" presetSubtype="0" fill="hold" nodeType="withEffect">
                                  <p:stCondLst>
                                    <p:cond delay="0"/>
                                  </p:stCondLst>
                                  <p:childTnLst>
                                    <p:set>
                                      <p:cBhvr>
                                        <p:cTn id="37" dur="1" fill="hold">
                                          <p:stCondLst>
                                            <p:cond delay="0"/>
                                          </p:stCondLst>
                                        </p:cTn>
                                        <p:tgtEl>
                                          <p:spTgt spid="41"/>
                                        </p:tgtEl>
                                        <p:attrNameLst>
                                          <p:attrName>style.visibility</p:attrName>
                                        </p:attrNameLst>
                                      </p:cBhvr>
                                      <p:to>
                                        <p:strVal val="visible"/>
                                      </p:to>
                                    </p:set>
                                    <p:animEffect transition="in" filter="fade">
                                      <p:cBhvr>
                                        <p:cTn id="38" dur="500"/>
                                        <p:tgtEl>
                                          <p:spTgt spid="41"/>
                                        </p:tgtEl>
                                      </p:cBhvr>
                                    </p:animEffect>
                                  </p:childTnLst>
                                </p:cTn>
                              </p:par>
                              <p:par>
                                <p:cTn id="39" presetID="10" presetClass="entr" presetSubtype="0" fill="hold" nodeType="withEffect">
                                  <p:stCondLst>
                                    <p:cond delay="0"/>
                                  </p:stCondLst>
                                  <p:childTnLst>
                                    <p:set>
                                      <p:cBhvr>
                                        <p:cTn id="40" dur="1" fill="hold">
                                          <p:stCondLst>
                                            <p:cond delay="0"/>
                                          </p:stCondLst>
                                        </p:cTn>
                                        <p:tgtEl>
                                          <p:spTgt spid="42"/>
                                        </p:tgtEl>
                                        <p:attrNameLst>
                                          <p:attrName>style.visibility</p:attrName>
                                        </p:attrNameLst>
                                      </p:cBhvr>
                                      <p:to>
                                        <p:strVal val="visible"/>
                                      </p:to>
                                    </p:set>
                                    <p:animEffect transition="in" filter="fade">
                                      <p:cBhvr>
                                        <p:cTn id="41" dur="500"/>
                                        <p:tgtEl>
                                          <p:spTgt spid="42"/>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46"/>
                                        </p:tgtEl>
                                        <p:attrNameLst>
                                          <p:attrName>style.visibility</p:attrName>
                                        </p:attrNameLst>
                                      </p:cBhvr>
                                      <p:to>
                                        <p:strVal val="visible"/>
                                      </p:to>
                                    </p:set>
                                    <p:animEffect transition="in" filter="fade">
                                      <p:cBhvr>
                                        <p:cTn id="44" dur="500"/>
                                        <p:tgtEl>
                                          <p:spTgt spid="46"/>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50"/>
                                        </p:tgtEl>
                                        <p:attrNameLst>
                                          <p:attrName>style.visibility</p:attrName>
                                        </p:attrNameLst>
                                      </p:cBhvr>
                                      <p:to>
                                        <p:strVal val="visible"/>
                                      </p:to>
                                    </p:set>
                                    <p:animEffect transition="in" filter="fade">
                                      <p:cBhvr>
                                        <p:cTn id="47" dur="500"/>
                                        <p:tgtEl>
                                          <p:spTgt spid="50"/>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51"/>
                                        </p:tgtEl>
                                        <p:attrNameLst>
                                          <p:attrName>style.visibility</p:attrName>
                                        </p:attrNameLst>
                                      </p:cBhvr>
                                      <p:to>
                                        <p:strVal val="visible"/>
                                      </p:to>
                                    </p:set>
                                    <p:animEffect transition="in" filter="fade">
                                      <p:cBhvr>
                                        <p:cTn id="50" dur="500"/>
                                        <p:tgtEl>
                                          <p:spTgt spid="51"/>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43"/>
                                        </p:tgtEl>
                                        <p:attrNameLst>
                                          <p:attrName>style.visibility</p:attrName>
                                        </p:attrNameLst>
                                      </p:cBhvr>
                                      <p:to>
                                        <p:strVal val="visible"/>
                                      </p:to>
                                    </p:set>
                                    <p:animEffect transition="in" filter="fade">
                                      <p:cBhvr>
                                        <p:cTn id="53" dur="500"/>
                                        <p:tgtEl>
                                          <p:spTgt spid="43"/>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53"/>
                                        </p:tgtEl>
                                        <p:attrNameLst>
                                          <p:attrName>style.visibility</p:attrName>
                                        </p:attrNameLst>
                                      </p:cBhvr>
                                      <p:to>
                                        <p:strVal val="visible"/>
                                      </p:to>
                                    </p:set>
                                    <p:animEffect transition="in" filter="fade">
                                      <p:cBhvr>
                                        <p:cTn id="58" dur="500"/>
                                        <p:tgtEl>
                                          <p:spTgt spid="53"/>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54"/>
                                        </p:tgtEl>
                                        <p:attrNameLst>
                                          <p:attrName>style.visibility</p:attrName>
                                        </p:attrNameLst>
                                      </p:cBhvr>
                                      <p:to>
                                        <p:strVal val="visible"/>
                                      </p:to>
                                    </p:set>
                                    <p:animEffect transition="in" filter="fade">
                                      <p:cBhvr>
                                        <p:cTn id="63"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31" grpId="0" animBg="1"/>
      <p:bldP spid="39" grpId="0" animBg="1"/>
      <p:bldP spid="40" grpId="0" animBg="1"/>
      <p:bldP spid="43" grpId="0" animBg="1"/>
      <p:bldP spid="46" grpId="0" animBg="1"/>
      <p:bldP spid="50" grpId="0" animBg="1"/>
      <p:bldP spid="51"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Group 31">
            <a:extLst>
              <a:ext uri="{FF2B5EF4-FFF2-40B4-BE49-F238E27FC236}">
                <a16:creationId xmlns:a16="http://schemas.microsoft.com/office/drawing/2014/main" id="{C2ED9A7E-9D69-66FF-FDCD-FAAB431F329C}"/>
              </a:ext>
            </a:extLst>
          </p:cNvPr>
          <p:cNvGrpSpPr/>
          <p:nvPr/>
        </p:nvGrpSpPr>
        <p:grpSpPr>
          <a:xfrm>
            <a:off x="2385471" y="0"/>
            <a:ext cx="2440527" cy="6858000"/>
            <a:chOff x="2385471" y="0"/>
            <a:chExt cx="2440527" cy="6858000"/>
          </a:xfrm>
        </p:grpSpPr>
        <p:sp>
          <p:nvSpPr>
            <p:cNvPr id="7" name="Rectangle 6">
              <a:extLst>
                <a:ext uri="{FF2B5EF4-FFF2-40B4-BE49-F238E27FC236}">
                  <a16:creationId xmlns:a16="http://schemas.microsoft.com/office/drawing/2014/main" id="{83CA7BE3-DF7A-C1CD-9412-669CFCBE3829}"/>
                </a:ext>
              </a:extLst>
            </p:cNvPr>
            <p:cNvSpPr/>
            <p:nvPr/>
          </p:nvSpPr>
          <p:spPr>
            <a:xfrm>
              <a:off x="2404533" y="0"/>
              <a:ext cx="2421465" cy="6858000"/>
            </a:xfrm>
            <a:prstGeom prst="rect">
              <a:avLst/>
            </a:prstGeom>
            <a:solidFill>
              <a:srgbClr val="9FE2F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A4DCAD42-B39F-77A0-D7BC-802CED5FEB60}"/>
                </a:ext>
              </a:extLst>
            </p:cNvPr>
            <p:cNvSpPr txBox="1"/>
            <p:nvPr/>
          </p:nvSpPr>
          <p:spPr>
            <a:xfrm>
              <a:off x="3287568" y="1194433"/>
              <a:ext cx="896321" cy="1323439"/>
            </a:xfrm>
            <a:prstGeom prst="rect">
              <a:avLst/>
            </a:prstGeom>
            <a:noFill/>
          </p:spPr>
          <p:txBody>
            <a:bodyPr wrap="square" rtlCol="0">
              <a:spAutoFit/>
            </a:bodyPr>
            <a:lstStyle/>
            <a:p>
              <a:r>
                <a:rPr lang="en-US" sz="8000">
                  <a:solidFill>
                    <a:schemeClr val="bg1"/>
                  </a:solidFill>
                  <a:latin typeface="iCiel Brandon Text Bold" panose="020B0803020203060203" pitchFamily="34" charset="0"/>
                </a:rPr>
                <a:t>2</a:t>
              </a:r>
            </a:p>
          </p:txBody>
        </p:sp>
        <p:sp>
          <p:nvSpPr>
            <p:cNvPr id="21" name="TextBox 20">
              <a:extLst>
                <a:ext uri="{FF2B5EF4-FFF2-40B4-BE49-F238E27FC236}">
                  <a16:creationId xmlns:a16="http://schemas.microsoft.com/office/drawing/2014/main" id="{A4236104-0B0C-EF9A-A8D4-61029D7143CF}"/>
                </a:ext>
              </a:extLst>
            </p:cNvPr>
            <p:cNvSpPr txBox="1"/>
            <p:nvPr/>
          </p:nvSpPr>
          <p:spPr>
            <a:xfrm>
              <a:off x="2385471" y="2441749"/>
              <a:ext cx="2424336" cy="1938992"/>
            </a:xfrm>
            <a:prstGeom prst="rect">
              <a:avLst/>
            </a:prstGeom>
            <a:noFill/>
          </p:spPr>
          <p:txBody>
            <a:bodyPr wrap="square" rtlCol="0">
              <a:spAutoFit/>
            </a:bodyPr>
            <a:lstStyle/>
            <a:p>
              <a:pPr algn="ctr"/>
              <a:r>
                <a:rPr lang="en-US" sz="4000">
                  <a:solidFill>
                    <a:schemeClr val="bg1"/>
                  </a:solidFill>
                  <a:latin typeface="iCiel Brandon Text Bold" panose="020B0803020203060203" pitchFamily="34" charset="0"/>
                </a:rPr>
                <a:t>CƠ SỞ</a:t>
              </a:r>
            </a:p>
            <a:p>
              <a:pPr algn="ctr"/>
              <a:r>
                <a:rPr lang="en-US" sz="4000">
                  <a:solidFill>
                    <a:schemeClr val="bg1"/>
                  </a:solidFill>
                  <a:latin typeface="iCiel Brandon Text Bold" panose="020B0803020203060203" pitchFamily="34" charset="0"/>
                </a:rPr>
                <a:t>LÝ THUYẾT</a:t>
              </a:r>
            </a:p>
          </p:txBody>
        </p:sp>
        <p:pic>
          <p:nvPicPr>
            <p:cNvPr id="2050" name="Picture 2" descr="Html ">
              <a:extLst>
                <a:ext uri="{FF2B5EF4-FFF2-40B4-BE49-F238E27FC236}">
                  <a16:creationId xmlns:a16="http://schemas.microsoft.com/office/drawing/2014/main" id="{F8C7076A-7E7B-8234-A29C-1E0EB0DC3604}"/>
                </a:ext>
              </a:extLst>
            </p:cNvPr>
            <p:cNvPicPr>
              <a:picLocks noChangeAspect="1" noChangeArrowheads="1"/>
            </p:cNvPicPr>
            <p:nvPr/>
          </p:nvPicPr>
          <p:blipFill>
            <a:blip r:embed="rId2">
              <a:alphaModFix amt="12000"/>
              <a:duotone>
                <a:schemeClr val="accent5">
                  <a:shade val="45000"/>
                  <a:satMod val="135000"/>
                </a:schemeClr>
                <a:prstClr val="white"/>
              </a:duotone>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rot="1140359">
              <a:off x="3685477" y="5800151"/>
              <a:ext cx="781749" cy="781749"/>
            </a:xfrm>
            <a:prstGeom prst="rect">
              <a:avLst/>
            </a:prstGeom>
            <a:noFill/>
          </p:spPr>
        </p:pic>
        <p:pic>
          <p:nvPicPr>
            <p:cNvPr id="2052" name="Picture 4" descr="Css 3 ">
              <a:extLst>
                <a:ext uri="{FF2B5EF4-FFF2-40B4-BE49-F238E27FC236}">
                  <a16:creationId xmlns:a16="http://schemas.microsoft.com/office/drawing/2014/main" id="{BA72EED0-3E72-0DE4-5FFC-A69112A9049E}"/>
                </a:ext>
              </a:extLst>
            </p:cNvPr>
            <p:cNvPicPr>
              <a:picLocks noChangeAspect="1" noChangeArrowheads="1"/>
            </p:cNvPicPr>
            <p:nvPr/>
          </p:nvPicPr>
          <p:blipFill>
            <a:blip r:embed="rId4">
              <a:alphaModFix amt="23000"/>
              <a:extLst>
                <a:ext uri="{28A0092B-C50C-407E-A947-70E740481C1C}">
                  <a14:useLocalDpi xmlns:a14="http://schemas.microsoft.com/office/drawing/2010/main" val="0"/>
                </a:ext>
              </a:extLst>
            </a:blip>
            <a:srcRect/>
            <a:stretch>
              <a:fillRect/>
            </a:stretch>
          </p:blipFill>
          <p:spPr bwMode="auto">
            <a:xfrm rot="20700000">
              <a:off x="2766613" y="4684369"/>
              <a:ext cx="641264" cy="64126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3" name="Group 32">
            <a:extLst>
              <a:ext uri="{FF2B5EF4-FFF2-40B4-BE49-F238E27FC236}">
                <a16:creationId xmlns:a16="http://schemas.microsoft.com/office/drawing/2014/main" id="{6E861B6F-4D16-10E0-ED54-F7FC7AC45A00}"/>
              </a:ext>
            </a:extLst>
          </p:cNvPr>
          <p:cNvGrpSpPr/>
          <p:nvPr/>
        </p:nvGrpSpPr>
        <p:grpSpPr>
          <a:xfrm>
            <a:off x="4825998" y="0"/>
            <a:ext cx="2480333" cy="6858000"/>
            <a:chOff x="4825998" y="0"/>
            <a:chExt cx="2480333" cy="6858000"/>
          </a:xfrm>
        </p:grpSpPr>
        <p:sp>
          <p:nvSpPr>
            <p:cNvPr id="8" name="Rectangle 7">
              <a:extLst>
                <a:ext uri="{FF2B5EF4-FFF2-40B4-BE49-F238E27FC236}">
                  <a16:creationId xmlns:a16="http://schemas.microsoft.com/office/drawing/2014/main" id="{4156961F-1523-8CDD-60BE-C3651D71357B}"/>
                </a:ext>
              </a:extLst>
            </p:cNvPr>
            <p:cNvSpPr/>
            <p:nvPr/>
          </p:nvSpPr>
          <p:spPr>
            <a:xfrm>
              <a:off x="4825998" y="0"/>
              <a:ext cx="2421465" cy="6858000"/>
            </a:xfrm>
            <a:prstGeom prst="rect">
              <a:avLst/>
            </a:prstGeom>
            <a:solidFill>
              <a:srgbClr val="F5F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EB024C01-A335-3387-CF90-9847D8407AA0}"/>
                </a:ext>
              </a:extLst>
            </p:cNvPr>
            <p:cNvSpPr txBox="1"/>
            <p:nvPr/>
          </p:nvSpPr>
          <p:spPr>
            <a:xfrm>
              <a:off x="4881995" y="2441749"/>
              <a:ext cx="2424336" cy="3170099"/>
            </a:xfrm>
            <a:prstGeom prst="rect">
              <a:avLst/>
            </a:prstGeom>
            <a:noFill/>
          </p:spPr>
          <p:txBody>
            <a:bodyPr wrap="square" rtlCol="0">
              <a:spAutoFit/>
            </a:bodyPr>
            <a:lstStyle/>
            <a:p>
              <a:pPr algn="ctr"/>
              <a:r>
                <a:rPr lang="en-US" sz="4000">
                  <a:solidFill>
                    <a:srgbClr val="34C1E8"/>
                  </a:solidFill>
                  <a:latin typeface="iCiel Brandon Text Bold" panose="020B0803020203060203" pitchFamily="34" charset="0"/>
                </a:rPr>
                <a:t>PHÂN</a:t>
              </a:r>
            </a:p>
            <a:p>
              <a:pPr algn="ctr"/>
              <a:r>
                <a:rPr lang="en-US" sz="4000">
                  <a:solidFill>
                    <a:srgbClr val="34C1E8"/>
                  </a:solidFill>
                  <a:latin typeface="iCiel Brandon Text Bold" panose="020B0803020203060203" pitchFamily="34" charset="0"/>
                </a:rPr>
                <a:t>TÍCH</a:t>
              </a:r>
            </a:p>
            <a:p>
              <a:pPr algn="ctr"/>
              <a:r>
                <a:rPr lang="en-US" sz="4000">
                  <a:solidFill>
                    <a:srgbClr val="34C1E8"/>
                  </a:solidFill>
                  <a:latin typeface="iCiel Brandon Text Bold" panose="020B0803020203060203" pitchFamily="34" charset="0"/>
                </a:rPr>
                <a:t>VÀ</a:t>
              </a:r>
            </a:p>
            <a:p>
              <a:pPr algn="ctr"/>
              <a:r>
                <a:rPr lang="en-US" sz="4000">
                  <a:solidFill>
                    <a:srgbClr val="34C1E8"/>
                  </a:solidFill>
                  <a:latin typeface="iCiel Brandon Text Bold" panose="020B0803020203060203" pitchFamily="34" charset="0"/>
                </a:rPr>
                <a:t>THIẾT</a:t>
              </a:r>
            </a:p>
            <a:p>
              <a:pPr algn="ctr"/>
              <a:r>
                <a:rPr lang="en-US" sz="4000">
                  <a:solidFill>
                    <a:srgbClr val="34C1E8"/>
                  </a:solidFill>
                  <a:latin typeface="iCiel Brandon Text Bold" panose="020B0803020203060203" pitchFamily="34" charset="0"/>
                </a:rPr>
                <a:t>KẾ</a:t>
              </a:r>
            </a:p>
          </p:txBody>
        </p:sp>
        <p:pic>
          <p:nvPicPr>
            <p:cNvPr id="2056" name="Picture 8" descr="Transparency ">
              <a:extLst>
                <a:ext uri="{FF2B5EF4-FFF2-40B4-BE49-F238E27FC236}">
                  <a16:creationId xmlns:a16="http://schemas.microsoft.com/office/drawing/2014/main" id="{1449DC27-0C09-5C7E-6B63-0660DD4EBEBE}"/>
                </a:ext>
              </a:extLst>
            </p:cNvPr>
            <p:cNvPicPr>
              <a:picLocks noChangeAspect="1" noChangeArrowheads="1"/>
            </p:cNvPicPr>
            <p:nvPr/>
          </p:nvPicPr>
          <p:blipFill>
            <a:blip r:embed="rId5">
              <a:alphaModFix amt="7000"/>
              <a:extLst>
                <a:ext uri="{28A0092B-C50C-407E-A947-70E740481C1C}">
                  <a14:useLocalDpi xmlns:a14="http://schemas.microsoft.com/office/drawing/2010/main" val="0"/>
                </a:ext>
              </a:extLst>
            </a:blip>
            <a:srcRect/>
            <a:stretch>
              <a:fillRect/>
            </a:stretch>
          </p:blipFill>
          <p:spPr bwMode="auto">
            <a:xfrm>
              <a:off x="5060287" y="2749317"/>
              <a:ext cx="2020134" cy="2020134"/>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15FCF630-F926-DC23-E7E0-0AB92D06DF85}"/>
                </a:ext>
              </a:extLst>
            </p:cNvPr>
            <p:cNvSpPr txBox="1"/>
            <p:nvPr/>
          </p:nvSpPr>
          <p:spPr>
            <a:xfrm>
              <a:off x="5698633" y="1194169"/>
              <a:ext cx="896321" cy="1323439"/>
            </a:xfrm>
            <a:prstGeom prst="rect">
              <a:avLst/>
            </a:prstGeom>
            <a:noFill/>
          </p:spPr>
          <p:txBody>
            <a:bodyPr wrap="square" rtlCol="0">
              <a:spAutoFit/>
            </a:bodyPr>
            <a:lstStyle/>
            <a:p>
              <a:r>
                <a:rPr lang="en-US" sz="8000">
                  <a:solidFill>
                    <a:srgbClr val="34C1E8"/>
                  </a:solidFill>
                  <a:latin typeface="iCiel Brandon Text Bold" panose="020B0803020203060203" pitchFamily="34" charset="0"/>
                </a:rPr>
                <a:t>3</a:t>
              </a:r>
            </a:p>
          </p:txBody>
        </p:sp>
      </p:grpSp>
      <p:grpSp>
        <p:nvGrpSpPr>
          <p:cNvPr id="35" name="Group 34">
            <a:extLst>
              <a:ext uri="{FF2B5EF4-FFF2-40B4-BE49-F238E27FC236}">
                <a16:creationId xmlns:a16="http://schemas.microsoft.com/office/drawing/2014/main" id="{39A451FE-AA57-D507-0DCE-0FBEAA598A09}"/>
              </a:ext>
            </a:extLst>
          </p:cNvPr>
          <p:cNvGrpSpPr/>
          <p:nvPr/>
        </p:nvGrpSpPr>
        <p:grpSpPr>
          <a:xfrm>
            <a:off x="9668928" y="0"/>
            <a:ext cx="2523072" cy="6858000"/>
            <a:chOff x="9668928" y="0"/>
            <a:chExt cx="2523072" cy="6858000"/>
          </a:xfrm>
        </p:grpSpPr>
        <p:sp>
          <p:nvSpPr>
            <p:cNvPr id="10" name="Rectangle 9">
              <a:extLst>
                <a:ext uri="{FF2B5EF4-FFF2-40B4-BE49-F238E27FC236}">
                  <a16:creationId xmlns:a16="http://schemas.microsoft.com/office/drawing/2014/main" id="{510E728E-314F-5E85-DBE4-610AE6932E9F}"/>
                </a:ext>
              </a:extLst>
            </p:cNvPr>
            <p:cNvSpPr/>
            <p:nvPr/>
          </p:nvSpPr>
          <p:spPr>
            <a:xfrm>
              <a:off x="9668928" y="0"/>
              <a:ext cx="2523072" cy="6858000"/>
            </a:xfrm>
            <a:prstGeom prst="rect">
              <a:avLst/>
            </a:prstGeom>
            <a:solidFill>
              <a:srgbClr val="F5F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5FCFF"/>
                </a:solidFill>
              </a:endParaRPr>
            </a:p>
          </p:txBody>
        </p:sp>
        <p:pic>
          <p:nvPicPr>
            <p:cNvPr id="2064" name="Picture 16" descr="Exam ">
              <a:extLst>
                <a:ext uri="{FF2B5EF4-FFF2-40B4-BE49-F238E27FC236}">
                  <a16:creationId xmlns:a16="http://schemas.microsoft.com/office/drawing/2014/main" id="{D062308C-BFFB-FA86-2E04-007A0868A7CD}"/>
                </a:ext>
              </a:extLst>
            </p:cNvPr>
            <p:cNvPicPr>
              <a:picLocks noChangeAspect="1" noChangeArrowheads="1"/>
            </p:cNvPicPr>
            <p:nvPr/>
          </p:nvPicPr>
          <p:blipFill>
            <a:blip r:embed="rId6">
              <a:duotone>
                <a:schemeClr val="accent5">
                  <a:shade val="45000"/>
                  <a:satMod val="135000"/>
                </a:schemeClr>
                <a:prstClr val="white"/>
              </a:duotone>
              <a:alphaModFix amt="20000"/>
              <a:extLst>
                <a:ext uri="{28A0092B-C50C-407E-A947-70E740481C1C}">
                  <a14:useLocalDpi xmlns:a14="http://schemas.microsoft.com/office/drawing/2010/main" val="0"/>
                </a:ext>
              </a:extLst>
            </a:blip>
            <a:srcRect/>
            <a:stretch>
              <a:fillRect/>
            </a:stretch>
          </p:blipFill>
          <p:spPr bwMode="auto">
            <a:xfrm>
              <a:off x="10171460" y="4557748"/>
              <a:ext cx="1645445" cy="1645445"/>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F4FD026D-C030-6D4D-012B-803FFF30A3EE}"/>
                </a:ext>
              </a:extLst>
            </p:cNvPr>
            <p:cNvSpPr txBox="1"/>
            <p:nvPr/>
          </p:nvSpPr>
          <p:spPr>
            <a:xfrm>
              <a:off x="9869832" y="2517607"/>
              <a:ext cx="2248702" cy="1938992"/>
            </a:xfrm>
            <a:prstGeom prst="rect">
              <a:avLst/>
            </a:prstGeom>
            <a:noFill/>
          </p:spPr>
          <p:txBody>
            <a:bodyPr wrap="square" rtlCol="0">
              <a:spAutoFit/>
            </a:bodyPr>
            <a:lstStyle/>
            <a:p>
              <a:pPr algn="ctr"/>
              <a:r>
                <a:rPr lang="en-US" sz="6000">
                  <a:solidFill>
                    <a:srgbClr val="34C1E8"/>
                  </a:solidFill>
                  <a:latin typeface="iCiel Brandon Text Bold" panose="020B0803020203060203" pitchFamily="34" charset="0"/>
                </a:rPr>
                <a:t>KẾT LUẬN</a:t>
              </a:r>
            </a:p>
          </p:txBody>
        </p:sp>
        <p:sp>
          <p:nvSpPr>
            <p:cNvPr id="26" name="TextBox 25">
              <a:extLst>
                <a:ext uri="{FF2B5EF4-FFF2-40B4-BE49-F238E27FC236}">
                  <a16:creationId xmlns:a16="http://schemas.microsoft.com/office/drawing/2014/main" id="{DA85CB85-709A-6731-C493-36970D84E8C3}"/>
                </a:ext>
              </a:extLst>
            </p:cNvPr>
            <p:cNvSpPr txBox="1"/>
            <p:nvPr/>
          </p:nvSpPr>
          <p:spPr>
            <a:xfrm>
              <a:off x="10588067" y="1194168"/>
              <a:ext cx="812232" cy="1323439"/>
            </a:xfrm>
            <a:prstGeom prst="rect">
              <a:avLst/>
            </a:prstGeom>
            <a:noFill/>
          </p:spPr>
          <p:txBody>
            <a:bodyPr wrap="square" rtlCol="0">
              <a:spAutoFit/>
            </a:bodyPr>
            <a:lstStyle/>
            <a:p>
              <a:r>
                <a:rPr lang="en-US" sz="8000">
                  <a:solidFill>
                    <a:srgbClr val="34C1E8"/>
                  </a:solidFill>
                  <a:latin typeface="iCiel Brandon Text Bold" panose="020B0803020203060203" pitchFamily="34" charset="0"/>
                </a:rPr>
                <a:t>5</a:t>
              </a:r>
            </a:p>
          </p:txBody>
        </p:sp>
      </p:grpSp>
      <p:sp>
        <p:nvSpPr>
          <p:cNvPr id="4" name="Rectangle 3">
            <a:extLst>
              <a:ext uri="{FF2B5EF4-FFF2-40B4-BE49-F238E27FC236}">
                <a16:creationId xmlns:a16="http://schemas.microsoft.com/office/drawing/2014/main" id="{72E33767-6CA4-EC7B-CC6E-3EE1DEE2B377}"/>
              </a:ext>
            </a:extLst>
          </p:cNvPr>
          <p:cNvSpPr/>
          <p:nvPr/>
        </p:nvSpPr>
        <p:spPr>
          <a:xfrm>
            <a:off x="-26627" y="0"/>
            <a:ext cx="12218627" cy="6858000"/>
          </a:xfrm>
          <a:prstGeom prst="rect">
            <a:avLst/>
          </a:prstGeom>
          <a:solidFill>
            <a:srgbClr val="F5F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2F3E9C4C-3E46-A4A1-80D8-8910B3222AAA}"/>
              </a:ext>
            </a:extLst>
          </p:cNvPr>
          <p:cNvSpPr txBox="1"/>
          <p:nvPr/>
        </p:nvSpPr>
        <p:spPr>
          <a:xfrm>
            <a:off x="886354" y="1207236"/>
            <a:ext cx="896321" cy="1323439"/>
          </a:xfrm>
          <a:prstGeom prst="rect">
            <a:avLst/>
          </a:prstGeom>
          <a:noFill/>
        </p:spPr>
        <p:txBody>
          <a:bodyPr wrap="square" rtlCol="0">
            <a:spAutoFit/>
          </a:bodyPr>
          <a:lstStyle/>
          <a:p>
            <a:r>
              <a:rPr lang="en-US" sz="8000">
                <a:solidFill>
                  <a:srgbClr val="34C1E8"/>
                </a:solidFill>
                <a:latin typeface="iCiel Brandon Text Bold" panose="020B0803020203060203" pitchFamily="34" charset="0"/>
              </a:rPr>
              <a:t>1</a:t>
            </a:r>
          </a:p>
        </p:txBody>
      </p:sp>
      <p:sp>
        <p:nvSpPr>
          <p:cNvPr id="13" name="Rectangle: Rounded Corners 12">
            <a:extLst>
              <a:ext uri="{FF2B5EF4-FFF2-40B4-BE49-F238E27FC236}">
                <a16:creationId xmlns:a16="http://schemas.microsoft.com/office/drawing/2014/main" id="{D3A3135A-0600-2CA6-F2D1-EE2F7FA427CE}"/>
              </a:ext>
            </a:extLst>
          </p:cNvPr>
          <p:cNvSpPr/>
          <p:nvPr/>
        </p:nvSpPr>
        <p:spPr>
          <a:xfrm>
            <a:off x="1819687" y="170113"/>
            <a:ext cx="10297691" cy="6517773"/>
          </a:xfrm>
          <a:prstGeom prst="roundRect">
            <a:avLst>
              <a:gd name="adj" fmla="val 6421"/>
            </a:avLst>
          </a:prstGeom>
          <a:solidFill>
            <a:schemeClr val="bg1"/>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sz="2000">
                <a:solidFill>
                  <a:srgbClr val="002060"/>
                </a:solidFill>
                <a:latin typeface="iCiel Brandon Text Bold" panose="020B0803020203060203" pitchFamily="34" charset="0"/>
              </a:rPr>
              <a:t>Chọn đối tượng để thêm vào môi trường</a:t>
            </a:r>
          </a:p>
          <a:p>
            <a:endParaRPr lang="en-US" sz="2000">
              <a:solidFill>
                <a:srgbClr val="002060"/>
              </a:solidFill>
              <a:latin typeface="iCiel Brandon Text Bold" panose="020B0803020203060203" pitchFamily="34" charset="0"/>
            </a:endParaRPr>
          </a:p>
          <a:p>
            <a:endParaRPr lang="en-US" sz="2000">
              <a:solidFill>
                <a:srgbClr val="002060"/>
              </a:solidFill>
              <a:latin typeface="iCiel Brandon Text Bold" panose="020B0803020203060203" pitchFamily="34" charset="0"/>
            </a:endParaRPr>
          </a:p>
          <a:p>
            <a:endParaRPr lang="en-US" sz="2000">
              <a:solidFill>
                <a:srgbClr val="002060"/>
              </a:solidFill>
              <a:latin typeface="iCiel Brandon Text Bold" panose="020B0803020203060203" pitchFamily="34" charset="0"/>
            </a:endParaRPr>
          </a:p>
          <a:p>
            <a:endParaRPr lang="en-US" sz="2000">
              <a:solidFill>
                <a:srgbClr val="002060"/>
              </a:solidFill>
              <a:latin typeface="iCiel Brandon Text Bold" panose="020B0803020203060203" pitchFamily="34" charset="0"/>
            </a:endParaRPr>
          </a:p>
          <a:p>
            <a:endParaRPr lang="en-US" sz="2000">
              <a:solidFill>
                <a:srgbClr val="002060"/>
              </a:solidFill>
              <a:latin typeface="iCiel Brandon Text Bold" panose="020B0803020203060203" pitchFamily="34" charset="0"/>
            </a:endParaRPr>
          </a:p>
        </p:txBody>
      </p:sp>
      <p:sp>
        <p:nvSpPr>
          <p:cNvPr id="6" name="Rectangle: Rounded Corners 5">
            <a:extLst>
              <a:ext uri="{FF2B5EF4-FFF2-40B4-BE49-F238E27FC236}">
                <a16:creationId xmlns:a16="http://schemas.microsoft.com/office/drawing/2014/main" id="{D3942F6F-772B-8003-A41C-E35653DFB920}"/>
              </a:ext>
            </a:extLst>
          </p:cNvPr>
          <p:cNvSpPr/>
          <p:nvPr/>
        </p:nvSpPr>
        <p:spPr>
          <a:xfrm>
            <a:off x="1900819" y="-896335"/>
            <a:ext cx="10178761" cy="811835"/>
          </a:xfrm>
          <a:prstGeom prst="roundRect">
            <a:avLst>
              <a:gd name="adj" fmla="val 30160"/>
            </a:avLst>
          </a:prstGeom>
          <a:solidFill>
            <a:schemeClr val="bg1"/>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a:solidFill>
                  <a:sysClr val="windowText" lastClr="000000"/>
                </a:solidFill>
                <a:latin typeface="iCiel Brandon Text Bold" panose="020B0803020203060203" pitchFamily="34" charset="0"/>
              </a:rPr>
              <a:t>Thiết kế, cài đặt môi trường</a:t>
            </a:r>
          </a:p>
        </p:txBody>
      </p:sp>
      <p:grpSp>
        <p:nvGrpSpPr>
          <p:cNvPr id="2" name="Group 1">
            <a:extLst>
              <a:ext uri="{FF2B5EF4-FFF2-40B4-BE49-F238E27FC236}">
                <a16:creationId xmlns:a16="http://schemas.microsoft.com/office/drawing/2014/main" id="{812CF3C9-C93A-AB34-FD45-F18837B7A661}"/>
              </a:ext>
            </a:extLst>
          </p:cNvPr>
          <p:cNvGrpSpPr/>
          <p:nvPr/>
        </p:nvGrpSpPr>
        <p:grpSpPr>
          <a:xfrm>
            <a:off x="-144771" y="0"/>
            <a:ext cx="1788049" cy="6858000"/>
            <a:chOff x="-2754515" y="-209675"/>
            <a:chExt cx="2675518" cy="6858000"/>
          </a:xfrm>
        </p:grpSpPr>
        <p:sp>
          <p:nvSpPr>
            <p:cNvPr id="15" name="Rectangle 14">
              <a:extLst>
                <a:ext uri="{FF2B5EF4-FFF2-40B4-BE49-F238E27FC236}">
                  <a16:creationId xmlns:a16="http://schemas.microsoft.com/office/drawing/2014/main" id="{CAAE43FF-9C10-849E-436A-CD6791E868F3}"/>
                </a:ext>
              </a:extLst>
            </p:cNvPr>
            <p:cNvSpPr/>
            <p:nvPr/>
          </p:nvSpPr>
          <p:spPr>
            <a:xfrm>
              <a:off x="-2754515" y="-209675"/>
              <a:ext cx="2421465" cy="6858000"/>
            </a:xfrm>
            <a:prstGeom prst="rect">
              <a:avLst/>
            </a:prstGeom>
            <a:solidFill>
              <a:srgbClr val="F5F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8DD075CA-C87D-152A-AF3F-D1440B88BDE1}"/>
                </a:ext>
              </a:extLst>
            </p:cNvPr>
            <p:cNvSpPr txBox="1"/>
            <p:nvPr/>
          </p:nvSpPr>
          <p:spPr>
            <a:xfrm>
              <a:off x="-2503333" y="2232074"/>
              <a:ext cx="2424336" cy="3170099"/>
            </a:xfrm>
            <a:prstGeom prst="rect">
              <a:avLst/>
            </a:prstGeom>
            <a:noFill/>
          </p:spPr>
          <p:txBody>
            <a:bodyPr wrap="square" rtlCol="0">
              <a:spAutoFit/>
            </a:bodyPr>
            <a:lstStyle/>
            <a:p>
              <a:pPr algn="ctr"/>
              <a:r>
                <a:rPr lang="en-US" sz="4000">
                  <a:solidFill>
                    <a:srgbClr val="34C1E8"/>
                  </a:solidFill>
                  <a:latin typeface="iCiel Brandon Text Bold" panose="020B0803020203060203" pitchFamily="34" charset="0"/>
                </a:rPr>
                <a:t>PHÂN</a:t>
              </a:r>
            </a:p>
            <a:p>
              <a:pPr algn="ctr"/>
              <a:r>
                <a:rPr lang="en-US" sz="4000">
                  <a:solidFill>
                    <a:srgbClr val="34C1E8"/>
                  </a:solidFill>
                  <a:latin typeface="iCiel Brandon Text Bold" panose="020B0803020203060203" pitchFamily="34" charset="0"/>
                </a:rPr>
                <a:t>TÍCH</a:t>
              </a:r>
            </a:p>
            <a:p>
              <a:pPr algn="ctr"/>
              <a:r>
                <a:rPr lang="en-US" sz="4000">
                  <a:solidFill>
                    <a:srgbClr val="34C1E8"/>
                  </a:solidFill>
                  <a:latin typeface="iCiel Brandon Text Bold" panose="020B0803020203060203" pitchFamily="34" charset="0"/>
                </a:rPr>
                <a:t>VÀ</a:t>
              </a:r>
            </a:p>
            <a:p>
              <a:pPr algn="ctr"/>
              <a:r>
                <a:rPr lang="en-US" sz="4000">
                  <a:solidFill>
                    <a:srgbClr val="34C1E8"/>
                  </a:solidFill>
                  <a:latin typeface="iCiel Brandon Text Bold" panose="020B0803020203060203" pitchFamily="34" charset="0"/>
                </a:rPr>
                <a:t>THIẾT</a:t>
              </a:r>
            </a:p>
            <a:p>
              <a:pPr algn="ctr"/>
              <a:r>
                <a:rPr lang="en-US" sz="4000">
                  <a:solidFill>
                    <a:srgbClr val="34C1E8"/>
                  </a:solidFill>
                  <a:latin typeface="iCiel Brandon Text Bold" panose="020B0803020203060203" pitchFamily="34" charset="0"/>
                </a:rPr>
                <a:t>KẾ</a:t>
              </a:r>
            </a:p>
          </p:txBody>
        </p:sp>
        <p:pic>
          <p:nvPicPr>
            <p:cNvPr id="19" name="Picture 8" descr="Transparency ">
              <a:extLst>
                <a:ext uri="{FF2B5EF4-FFF2-40B4-BE49-F238E27FC236}">
                  <a16:creationId xmlns:a16="http://schemas.microsoft.com/office/drawing/2014/main" id="{FCE54B5A-1A1B-5BC3-8332-51FD7B072699}"/>
                </a:ext>
              </a:extLst>
            </p:cNvPr>
            <p:cNvPicPr>
              <a:picLocks noChangeAspect="1" noChangeArrowheads="1"/>
            </p:cNvPicPr>
            <p:nvPr/>
          </p:nvPicPr>
          <p:blipFill>
            <a:blip r:embed="rId5">
              <a:alphaModFix amt="7000"/>
              <a:extLst>
                <a:ext uri="{28A0092B-C50C-407E-A947-70E740481C1C}">
                  <a14:useLocalDpi xmlns:a14="http://schemas.microsoft.com/office/drawing/2010/main" val="0"/>
                </a:ext>
              </a:extLst>
            </a:blip>
            <a:srcRect/>
            <a:stretch>
              <a:fillRect/>
            </a:stretch>
          </p:blipFill>
          <p:spPr bwMode="auto">
            <a:xfrm>
              <a:off x="-2520227" y="2539642"/>
              <a:ext cx="2020134" cy="2020134"/>
            </a:xfrm>
            <a:prstGeom prst="rect">
              <a:avLst/>
            </a:prstGeom>
            <a:noFill/>
            <a:extLst>
              <a:ext uri="{909E8E84-426E-40DD-AFC4-6F175D3DCCD1}">
                <a14:hiddenFill xmlns:a14="http://schemas.microsoft.com/office/drawing/2010/main">
                  <a:solidFill>
                    <a:srgbClr val="FFFFFF"/>
                  </a:solidFill>
                </a14:hiddenFill>
              </a:ext>
            </a:extLst>
          </p:spPr>
        </p:pic>
        <p:sp>
          <p:nvSpPr>
            <p:cNvPr id="30" name="TextBox 29">
              <a:extLst>
                <a:ext uri="{FF2B5EF4-FFF2-40B4-BE49-F238E27FC236}">
                  <a16:creationId xmlns:a16="http://schemas.microsoft.com/office/drawing/2014/main" id="{FA9CFABB-086F-9328-9596-E370DF3F0DEF}"/>
                </a:ext>
              </a:extLst>
            </p:cNvPr>
            <p:cNvSpPr txBox="1"/>
            <p:nvPr/>
          </p:nvSpPr>
          <p:spPr>
            <a:xfrm>
              <a:off x="-1825275" y="958918"/>
              <a:ext cx="896320" cy="1323439"/>
            </a:xfrm>
            <a:prstGeom prst="rect">
              <a:avLst/>
            </a:prstGeom>
            <a:noFill/>
          </p:spPr>
          <p:txBody>
            <a:bodyPr wrap="square" rtlCol="0">
              <a:spAutoFit/>
            </a:bodyPr>
            <a:lstStyle/>
            <a:p>
              <a:r>
                <a:rPr lang="en-US" sz="8000">
                  <a:solidFill>
                    <a:srgbClr val="34C1E8"/>
                  </a:solidFill>
                  <a:latin typeface="iCiel Brandon Text Bold" panose="020B0803020203060203" pitchFamily="34" charset="0"/>
                </a:rPr>
                <a:t>3</a:t>
              </a:r>
            </a:p>
          </p:txBody>
        </p:sp>
      </p:grpSp>
      <p:pic>
        <p:nvPicPr>
          <p:cNvPr id="3" name="Picture 2" descr="A screenshot of a computer&#10;&#10;Description automatically generated">
            <a:extLst>
              <a:ext uri="{FF2B5EF4-FFF2-40B4-BE49-F238E27FC236}">
                <a16:creationId xmlns:a16="http://schemas.microsoft.com/office/drawing/2014/main" id="{E07ED17A-3F32-F908-A3AD-9C955797004A}"/>
              </a:ext>
            </a:extLst>
          </p:cNvPr>
          <p:cNvPicPr>
            <a:picLocks noChangeAspect="1"/>
          </p:cNvPicPr>
          <p:nvPr/>
        </p:nvPicPr>
        <p:blipFill>
          <a:blip r:embed="rId7"/>
          <a:stretch>
            <a:fillRect/>
          </a:stretch>
        </p:blipFill>
        <p:spPr>
          <a:xfrm>
            <a:off x="2035460" y="719773"/>
            <a:ext cx="4839335" cy="5534660"/>
          </a:xfrm>
          <a:prstGeom prst="rect">
            <a:avLst/>
          </a:prstGeom>
        </p:spPr>
      </p:pic>
      <p:pic>
        <p:nvPicPr>
          <p:cNvPr id="5" name="Picture 4" descr="A screenshot of a video game&#10;&#10;Description automatically generated">
            <a:extLst>
              <a:ext uri="{FF2B5EF4-FFF2-40B4-BE49-F238E27FC236}">
                <a16:creationId xmlns:a16="http://schemas.microsoft.com/office/drawing/2014/main" id="{B8C2AE7E-0FB6-7EF1-A46D-E2B3DF5BA731}"/>
              </a:ext>
            </a:extLst>
          </p:cNvPr>
          <p:cNvPicPr>
            <a:picLocks noChangeAspect="1"/>
          </p:cNvPicPr>
          <p:nvPr/>
        </p:nvPicPr>
        <p:blipFill>
          <a:blip r:embed="rId8"/>
          <a:stretch>
            <a:fillRect/>
          </a:stretch>
        </p:blipFill>
        <p:spPr>
          <a:xfrm>
            <a:off x="7004541" y="1841810"/>
            <a:ext cx="5075039" cy="3174380"/>
          </a:xfrm>
          <a:prstGeom prst="rect">
            <a:avLst/>
          </a:prstGeom>
        </p:spPr>
      </p:pic>
    </p:spTree>
    <p:extLst>
      <p:ext uri="{BB962C8B-B14F-4D97-AF65-F5344CB8AC3E}">
        <p14:creationId xmlns:p14="http://schemas.microsoft.com/office/powerpoint/2010/main" val="1392145405"/>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53655A95-42E4-2336-4E7D-95CEA996FCD3}"/>
              </a:ext>
            </a:extLst>
          </p:cNvPr>
          <p:cNvPicPr>
            <a:picLocks noChangeAspect="1"/>
          </p:cNvPicPr>
          <p:nvPr/>
        </p:nvPicPr>
        <p:blipFill>
          <a:blip r:embed="rId3"/>
          <a:stretch>
            <a:fillRect/>
          </a:stretch>
        </p:blipFill>
        <p:spPr>
          <a:xfrm>
            <a:off x="4179088" y="7193340"/>
            <a:ext cx="5058481" cy="2191056"/>
          </a:xfrm>
          <a:prstGeom prst="rect">
            <a:avLst/>
          </a:prstGeom>
        </p:spPr>
      </p:pic>
      <p:grpSp>
        <p:nvGrpSpPr>
          <p:cNvPr id="32" name="Group 31">
            <a:extLst>
              <a:ext uri="{FF2B5EF4-FFF2-40B4-BE49-F238E27FC236}">
                <a16:creationId xmlns:a16="http://schemas.microsoft.com/office/drawing/2014/main" id="{C2ED9A7E-9D69-66FF-FDCD-FAAB431F329C}"/>
              </a:ext>
            </a:extLst>
          </p:cNvPr>
          <p:cNvGrpSpPr/>
          <p:nvPr/>
        </p:nvGrpSpPr>
        <p:grpSpPr>
          <a:xfrm>
            <a:off x="2385471" y="0"/>
            <a:ext cx="2440527" cy="6858000"/>
            <a:chOff x="2385471" y="0"/>
            <a:chExt cx="2440527" cy="6858000"/>
          </a:xfrm>
        </p:grpSpPr>
        <p:sp>
          <p:nvSpPr>
            <p:cNvPr id="7" name="Rectangle 6">
              <a:extLst>
                <a:ext uri="{FF2B5EF4-FFF2-40B4-BE49-F238E27FC236}">
                  <a16:creationId xmlns:a16="http://schemas.microsoft.com/office/drawing/2014/main" id="{83CA7BE3-DF7A-C1CD-9412-669CFCBE3829}"/>
                </a:ext>
              </a:extLst>
            </p:cNvPr>
            <p:cNvSpPr/>
            <p:nvPr/>
          </p:nvSpPr>
          <p:spPr>
            <a:xfrm>
              <a:off x="2404533" y="0"/>
              <a:ext cx="2421465" cy="6858000"/>
            </a:xfrm>
            <a:prstGeom prst="rect">
              <a:avLst/>
            </a:prstGeom>
            <a:solidFill>
              <a:srgbClr val="9FE2F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A4DCAD42-B39F-77A0-D7BC-802CED5FEB60}"/>
                </a:ext>
              </a:extLst>
            </p:cNvPr>
            <p:cNvSpPr txBox="1"/>
            <p:nvPr/>
          </p:nvSpPr>
          <p:spPr>
            <a:xfrm>
              <a:off x="3287568" y="1194433"/>
              <a:ext cx="896321" cy="1323439"/>
            </a:xfrm>
            <a:prstGeom prst="rect">
              <a:avLst/>
            </a:prstGeom>
            <a:noFill/>
          </p:spPr>
          <p:txBody>
            <a:bodyPr wrap="square" rtlCol="0">
              <a:spAutoFit/>
            </a:bodyPr>
            <a:lstStyle/>
            <a:p>
              <a:r>
                <a:rPr lang="en-US" sz="8000">
                  <a:solidFill>
                    <a:schemeClr val="bg1"/>
                  </a:solidFill>
                  <a:latin typeface="iCiel Brandon Text Bold" panose="020B0803020203060203" pitchFamily="34" charset="0"/>
                </a:rPr>
                <a:t>2</a:t>
              </a:r>
            </a:p>
          </p:txBody>
        </p:sp>
        <p:sp>
          <p:nvSpPr>
            <p:cNvPr id="21" name="TextBox 20">
              <a:extLst>
                <a:ext uri="{FF2B5EF4-FFF2-40B4-BE49-F238E27FC236}">
                  <a16:creationId xmlns:a16="http://schemas.microsoft.com/office/drawing/2014/main" id="{A4236104-0B0C-EF9A-A8D4-61029D7143CF}"/>
                </a:ext>
              </a:extLst>
            </p:cNvPr>
            <p:cNvSpPr txBox="1"/>
            <p:nvPr/>
          </p:nvSpPr>
          <p:spPr>
            <a:xfrm>
              <a:off x="2385471" y="2441749"/>
              <a:ext cx="2424336" cy="1938992"/>
            </a:xfrm>
            <a:prstGeom prst="rect">
              <a:avLst/>
            </a:prstGeom>
            <a:noFill/>
          </p:spPr>
          <p:txBody>
            <a:bodyPr wrap="square" rtlCol="0">
              <a:spAutoFit/>
            </a:bodyPr>
            <a:lstStyle/>
            <a:p>
              <a:pPr algn="ctr"/>
              <a:r>
                <a:rPr lang="en-US" sz="4000">
                  <a:solidFill>
                    <a:schemeClr val="bg1"/>
                  </a:solidFill>
                  <a:latin typeface="iCiel Brandon Text Bold" panose="020B0803020203060203" pitchFamily="34" charset="0"/>
                </a:rPr>
                <a:t>CƠ SỞ</a:t>
              </a:r>
            </a:p>
            <a:p>
              <a:pPr algn="ctr"/>
              <a:r>
                <a:rPr lang="en-US" sz="4000">
                  <a:solidFill>
                    <a:schemeClr val="bg1"/>
                  </a:solidFill>
                  <a:latin typeface="iCiel Brandon Text Bold" panose="020B0803020203060203" pitchFamily="34" charset="0"/>
                </a:rPr>
                <a:t>LÝ THUYẾT</a:t>
              </a:r>
            </a:p>
          </p:txBody>
        </p:sp>
        <p:pic>
          <p:nvPicPr>
            <p:cNvPr id="2050" name="Picture 2" descr="Html ">
              <a:extLst>
                <a:ext uri="{FF2B5EF4-FFF2-40B4-BE49-F238E27FC236}">
                  <a16:creationId xmlns:a16="http://schemas.microsoft.com/office/drawing/2014/main" id="{F8C7076A-7E7B-8234-A29C-1E0EB0DC3604}"/>
                </a:ext>
              </a:extLst>
            </p:cNvPr>
            <p:cNvPicPr>
              <a:picLocks noChangeAspect="1" noChangeArrowheads="1"/>
            </p:cNvPicPr>
            <p:nvPr/>
          </p:nvPicPr>
          <p:blipFill>
            <a:blip r:embed="rId4">
              <a:alphaModFix amt="12000"/>
              <a:duotone>
                <a:schemeClr val="accent5">
                  <a:shade val="45000"/>
                  <a:satMod val="135000"/>
                </a:schemeClr>
                <a:prstClr val="white"/>
              </a:duotone>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rot="1140359">
              <a:off x="3685477" y="5800151"/>
              <a:ext cx="781749" cy="781749"/>
            </a:xfrm>
            <a:prstGeom prst="rect">
              <a:avLst/>
            </a:prstGeom>
            <a:noFill/>
          </p:spPr>
        </p:pic>
        <p:pic>
          <p:nvPicPr>
            <p:cNvPr id="2052" name="Picture 4" descr="Css 3 ">
              <a:extLst>
                <a:ext uri="{FF2B5EF4-FFF2-40B4-BE49-F238E27FC236}">
                  <a16:creationId xmlns:a16="http://schemas.microsoft.com/office/drawing/2014/main" id="{BA72EED0-3E72-0DE4-5FFC-A69112A9049E}"/>
                </a:ext>
              </a:extLst>
            </p:cNvPr>
            <p:cNvPicPr>
              <a:picLocks noChangeAspect="1" noChangeArrowheads="1"/>
            </p:cNvPicPr>
            <p:nvPr/>
          </p:nvPicPr>
          <p:blipFill>
            <a:blip r:embed="rId6">
              <a:alphaModFix amt="23000"/>
              <a:extLst>
                <a:ext uri="{28A0092B-C50C-407E-A947-70E740481C1C}">
                  <a14:useLocalDpi xmlns:a14="http://schemas.microsoft.com/office/drawing/2010/main" val="0"/>
                </a:ext>
              </a:extLst>
            </a:blip>
            <a:srcRect/>
            <a:stretch>
              <a:fillRect/>
            </a:stretch>
          </p:blipFill>
          <p:spPr bwMode="auto">
            <a:xfrm rot="20700000">
              <a:off x="2766613" y="4684369"/>
              <a:ext cx="641264" cy="64126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3" name="Group 32">
            <a:extLst>
              <a:ext uri="{FF2B5EF4-FFF2-40B4-BE49-F238E27FC236}">
                <a16:creationId xmlns:a16="http://schemas.microsoft.com/office/drawing/2014/main" id="{6E861B6F-4D16-10E0-ED54-F7FC7AC45A00}"/>
              </a:ext>
            </a:extLst>
          </p:cNvPr>
          <p:cNvGrpSpPr/>
          <p:nvPr/>
        </p:nvGrpSpPr>
        <p:grpSpPr>
          <a:xfrm>
            <a:off x="4825998" y="0"/>
            <a:ext cx="2480333" cy="6858000"/>
            <a:chOff x="4825998" y="0"/>
            <a:chExt cx="2480333" cy="6858000"/>
          </a:xfrm>
        </p:grpSpPr>
        <p:sp>
          <p:nvSpPr>
            <p:cNvPr id="8" name="Rectangle 7">
              <a:extLst>
                <a:ext uri="{FF2B5EF4-FFF2-40B4-BE49-F238E27FC236}">
                  <a16:creationId xmlns:a16="http://schemas.microsoft.com/office/drawing/2014/main" id="{4156961F-1523-8CDD-60BE-C3651D71357B}"/>
                </a:ext>
              </a:extLst>
            </p:cNvPr>
            <p:cNvSpPr/>
            <p:nvPr/>
          </p:nvSpPr>
          <p:spPr>
            <a:xfrm>
              <a:off x="4825998" y="0"/>
              <a:ext cx="2421465" cy="6858000"/>
            </a:xfrm>
            <a:prstGeom prst="rect">
              <a:avLst/>
            </a:prstGeom>
            <a:solidFill>
              <a:srgbClr val="F5F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EB024C01-A335-3387-CF90-9847D8407AA0}"/>
                </a:ext>
              </a:extLst>
            </p:cNvPr>
            <p:cNvSpPr txBox="1"/>
            <p:nvPr/>
          </p:nvSpPr>
          <p:spPr>
            <a:xfrm>
              <a:off x="4881995" y="2441749"/>
              <a:ext cx="2424336" cy="3170099"/>
            </a:xfrm>
            <a:prstGeom prst="rect">
              <a:avLst/>
            </a:prstGeom>
            <a:noFill/>
          </p:spPr>
          <p:txBody>
            <a:bodyPr wrap="square" rtlCol="0">
              <a:spAutoFit/>
            </a:bodyPr>
            <a:lstStyle/>
            <a:p>
              <a:pPr algn="ctr"/>
              <a:r>
                <a:rPr lang="en-US" sz="4000">
                  <a:solidFill>
                    <a:srgbClr val="34C1E8"/>
                  </a:solidFill>
                  <a:latin typeface="iCiel Brandon Text Bold" panose="020B0803020203060203" pitchFamily="34" charset="0"/>
                </a:rPr>
                <a:t>PHÂN</a:t>
              </a:r>
            </a:p>
            <a:p>
              <a:pPr algn="ctr"/>
              <a:r>
                <a:rPr lang="en-US" sz="4000">
                  <a:solidFill>
                    <a:srgbClr val="34C1E8"/>
                  </a:solidFill>
                  <a:latin typeface="iCiel Brandon Text Bold" panose="020B0803020203060203" pitchFamily="34" charset="0"/>
                </a:rPr>
                <a:t>TÍCH</a:t>
              </a:r>
            </a:p>
            <a:p>
              <a:pPr algn="ctr"/>
              <a:r>
                <a:rPr lang="en-US" sz="4000">
                  <a:solidFill>
                    <a:srgbClr val="34C1E8"/>
                  </a:solidFill>
                  <a:latin typeface="iCiel Brandon Text Bold" panose="020B0803020203060203" pitchFamily="34" charset="0"/>
                </a:rPr>
                <a:t>VÀ</a:t>
              </a:r>
            </a:p>
            <a:p>
              <a:pPr algn="ctr"/>
              <a:r>
                <a:rPr lang="en-US" sz="4000">
                  <a:solidFill>
                    <a:srgbClr val="34C1E8"/>
                  </a:solidFill>
                  <a:latin typeface="iCiel Brandon Text Bold" panose="020B0803020203060203" pitchFamily="34" charset="0"/>
                </a:rPr>
                <a:t>THIẾT</a:t>
              </a:r>
            </a:p>
            <a:p>
              <a:pPr algn="ctr"/>
              <a:r>
                <a:rPr lang="en-US" sz="4000">
                  <a:solidFill>
                    <a:srgbClr val="34C1E8"/>
                  </a:solidFill>
                  <a:latin typeface="iCiel Brandon Text Bold" panose="020B0803020203060203" pitchFamily="34" charset="0"/>
                </a:rPr>
                <a:t>KẾ</a:t>
              </a:r>
            </a:p>
          </p:txBody>
        </p:sp>
        <p:pic>
          <p:nvPicPr>
            <p:cNvPr id="2056" name="Picture 8" descr="Transparency ">
              <a:extLst>
                <a:ext uri="{FF2B5EF4-FFF2-40B4-BE49-F238E27FC236}">
                  <a16:creationId xmlns:a16="http://schemas.microsoft.com/office/drawing/2014/main" id="{1449DC27-0C09-5C7E-6B63-0660DD4EBEBE}"/>
                </a:ext>
              </a:extLst>
            </p:cNvPr>
            <p:cNvPicPr>
              <a:picLocks noChangeAspect="1" noChangeArrowheads="1"/>
            </p:cNvPicPr>
            <p:nvPr/>
          </p:nvPicPr>
          <p:blipFill>
            <a:blip r:embed="rId7">
              <a:alphaModFix amt="7000"/>
              <a:extLst>
                <a:ext uri="{28A0092B-C50C-407E-A947-70E740481C1C}">
                  <a14:useLocalDpi xmlns:a14="http://schemas.microsoft.com/office/drawing/2010/main" val="0"/>
                </a:ext>
              </a:extLst>
            </a:blip>
            <a:srcRect/>
            <a:stretch>
              <a:fillRect/>
            </a:stretch>
          </p:blipFill>
          <p:spPr bwMode="auto">
            <a:xfrm>
              <a:off x="5060287" y="2749317"/>
              <a:ext cx="2020134" cy="2020134"/>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15FCF630-F926-DC23-E7E0-0AB92D06DF85}"/>
                </a:ext>
              </a:extLst>
            </p:cNvPr>
            <p:cNvSpPr txBox="1"/>
            <p:nvPr/>
          </p:nvSpPr>
          <p:spPr>
            <a:xfrm>
              <a:off x="5698633" y="1194169"/>
              <a:ext cx="896321" cy="1323439"/>
            </a:xfrm>
            <a:prstGeom prst="rect">
              <a:avLst/>
            </a:prstGeom>
            <a:noFill/>
          </p:spPr>
          <p:txBody>
            <a:bodyPr wrap="square" rtlCol="0">
              <a:spAutoFit/>
            </a:bodyPr>
            <a:lstStyle/>
            <a:p>
              <a:r>
                <a:rPr lang="en-US" sz="8000">
                  <a:solidFill>
                    <a:srgbClr val="34C1E8"/>
                  </a:solidFill>
                  <a:latin typeface="iCiel Brandon Text Bold" panose="020B0803020203060203" pitchFamily="34" charset="0"/>
                </a:rPr>
                <a:t>3</a:t>
              </a:r>
            </a:p>
          </p:txBody>
        </p:sp>
      </p:grpSp>
      <p:grpSp>
        <p:nvGrpSpPr>
          <p:cNvPr id="34" name="Group 33">
            <a:extLst>
              <a:ext uri="{FF2B5EF4-FFF2-40B4-BE49-F238E27FC236}">
                <a16:creationId xmlns:a16="http://schemas.microsoft.com/office/drawing/2014/main" id="{E11C3F44-7EEC-501E-A479-0686DE446C14}"/>
              </a:ext>
            </a:extLst>
          </p:cNvPr>
          <p:cNvGrpSpPr/>
          <p:nvPr/>
        </p:nvGrpSpPr>
        <p:grpSpPr>
          <a:xfrm>
            <a:off x="7225500" y="0"/>
            <a:ext cx="2469976" cy="7282634"/>
            <a:chOff x="7225500" y="0"/>
            <a:chExt cx="2469976" cy="7282634"/>
          </a:xfrm>
        </p:grpSpPr>
        <p:sp>
          <p:nvSpPr>
            <p:cNvPr id="9" name="Rectangle 8">
              <a:extLst>
                <a:ext uri="{FF2B5EF4-FFF2-40B4-BE49-F238E27FC236}">
                  <a16:creationId xmlns:a16="http://schemas.microsoft.com/office/drawing/2014/main" id="{1EB4A2F8-A08E-28E0-2CCB-D4CBB7CF92E9}"/>
                </a:ext>
              </a:extLst>
            </p:cNvPr>
            <p:cNvSpPr/>
            <p:nvPr/>
          </p:nvSpPr>
          <p:spPr>
            <a:xfrm>
              <a:off x="7247463" y="0"/>
              <a:ext cx="2421465" cy="6858000"/>
            </a:xfrm>
            <a:prstGeom prst="rect">
              <a:avLst/>
            </a:prstGeom>
            <a:solidFill>
              <a:srgbClr val="92DFF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60" name="Picture 12" descr="Check list ">
              <a:extLst>
                <a:ext uri="{FF2B5EF4-FFF2-40B4-BE49-F238E27FC236}">
                  <a16:creationId xmlns:a16="http://schemas.microsoft.com/office/drawing/2014/main" id="{266284C0-DE0C-E77D-151C-B1F8E50F82BC}"/>
                </a:ext>
              </a:extLst>
            </p:cNvPr>
            <p:cNvPicPr>
              <a:picLocks noChangeAspect="1" noChangeArrowheads="1"/>
            </p:cNvPicPr>
            <p:nvPr/>
          </p:nvPicPr>
          <p:blipFill>
            <a:blip r:embed="rId8">
              <a:alphaModFix amt="14000"/>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20689996">
              <a:off x="7759595" y="5574205"/>
              <a:ext cx="1708429" cy="1708429"/>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A13A249D-936F-0BCC-0918-B55DA1FD4D91}"/>
                </a:ext>
              </a:extLst>
            </p:cNvPr>
            <p:cNvSpPr txBox="1"/>
            <p:nvPr/>
          </p:nvSpPr>
          <p:spPr>
            <a:xfrm>
              <a:off x="7225500" y="2441749"/>
              <a:ext cx="2469976" cy="3046988"/>
            </a:xfrm>
            <a:prstGeom prst="rect">
              <a:avLst/>
            </a:prstGeom>
            <a:noFill/>
          </p:spPr>
          <p:txBody>
            <a:bodyPr wrap="square" rtlCol="0">
              <a:spAutoFit/>
            </a:bodyPr>
            <a:lstStyle/>
            <a:p>
              <a:pPr algn="ctr"/>
              <a:r>
                <a:rPr lang="en-US" sz="4800">
                  <a:solidFill>
                    <a:schemeClr val="bg1"/>
                  </a:solidFill>
                  <a:latin typeface="iCiel Brandon Text Bold" panose="020B0803020203060203" pitchFamily="34" charset="0"/>
                </a:rPr>
                <a:t>ĐÁNH </a:t>
              </a:r>
            </a:p>
            <a:p>
              <a:pPr algn="ctr"/>
              <a:r>
                <a:rPr lang="en-US" sz="4800">
                  <a:solidFill>
                    <a:schemeClr val="bg1"/>
                  </a:solidFill>
                  <a:latin typeface="iCiel Brandon Text Bold" panose="020B0803020203060203" pitchFamily="34" charset="0"/>
                </a:rPr>
                <a:t>GIÁ</a:t>
              </a:r>
            </a:p>
            <a:p>
              <a:pPr algn="ctr"/>
              <a:r>
                <a:rPr lang="en-US" sz="4800">
                  <a:solidFill>
                    <a:schemeClr val="bg1"/>
                  </a:solidFill>
                  <a:latin typeface="iCiel Brandon Text Bold" panose="020B0803020203060203" pitchFamily="34" charset="0"/>
                </a:rPr>
                <a:t>KIỂM</a:t>
              </a:r>
            </a:p>
            <a:p>
              <a:pPr algn="ctr"/>
              <a:r>
                <a:rPr lang="en-US" sz="4800">
                  <a:solidFill>
                    <a:schemeClr val="bg1"/>
                  </a:solidFill>
                  <a:latin typeface="iCiel Brandon Text Bold" panose="020B0803020203060203" pitchFamily="34" charset="0"/>
                </a:rPr>
                <a:t>THỬ</a:t>
              </a:r>
            </a:p>
          </p:txBody>
        </p:sp>
        <p:sp>
          <p:nvSpPr>
            <p:cNvPr id="23" name="TextBox 22">
              <a:extLst>
                <a:ext uri="{FF2B5EF4-FFF2-40B4-BE49-F238E27FC236}">
                  <a16:creationId xmlns:a16="http://schemas.microsoft.com/office/drawing/2014/main" id="{D9D55B77-5736-8108-1710-0762FEFB9C43}"/>
                </a:ext>
              </a:extLst>
            </p:cNvPr>
            <p:cNvSpPr txBox="1"/>
            <p:nvPr/>
          </p:nvSpPr>
          <p:spPr>
            <a:xfrm>
              <a:off x="7997111" y="1194950"/>
              <a:ext cx="812232" cy="1323439"/>
            </a:xfrm>
            <a:prstGeom prst="rect">
              <a:avLst/>
            </a:prstGeom>
            <a:noFill/>
          </p:spPr>
          <p:txBody>
            <a:bodyPr wrap="square" rtlCol="0">
              <a:spAutoFit/>
            </a:bodyPr>
            <a:lstStyle/>
            <a:p>
              <a:r>
                <a:rPr lang="en-US" sz="8000">
                  <a:solidFill>
                    <a:srgbClr val="F5FCFF"/>
                  </a:solidFill>
                  <a:latin typeface="iCiel Brandon Text Bold" panose="020B0803020203060203" pitchFamily="34" charset="0"/>
                </a:rPr>
                <a:t>4</a:t>
              </a:r>
            </a:p>
          </p:txBody>
        </p:sp>
      </p:grpSp>
      <p:grpSp>
        <p:nvGrpSpPr>
          <p:cNvPr id="35" name="Group 34">
            <a:extLst>
              <a:ext uri="{FF2B5EF4-FFF2-40B4-BE49-F238E27FC236}">
                <a16:creationId xmlns:a16="http://schemas.microsoft.com/office/drawing/2014/main" id="{39A451FE-AA57-D507-0DCE-0FBEAA598A09}"/>
              </a:ext>
            </a:extLst>
          </p:cNvPr>
          <p:cNvGrpSpPr/>
          <p:nvPr/>
        </p:nvGrpSpPr>
        <p:grpSpPr>
          <a:xfrm>
            <a:off x="9668928" y="0"/>
            <a:ext cx="2523072" cy="6858000"/>
            <a:chOff x="9668928" y="0"/>
            <a:chExt cx="2523072" cy="6858000"/>
          </a:xfrm>
        </p:grpSpPr>
        <p:sp>
          <p:nvSpPr>
            <p:cNvPr id="10" name="Rectangle 9">
              <a:extLst>
                <a:ext uri="{FF2B5EF4-FFF2-40B4-BE49-F238E27FC236}">
                  <a16:creationId xmlns:a16="http://schemas.microsoft.com/office/drawing/2014/main" id="{510E728E-314F-5E85-DBE4-610AE6932E9F}"/>
                </a:ext>
              </a:extLst>
            </p:cNvPr>
            <p:cNvSpPr/>
            <p:nvPr/>
          </p:nvSpPr>
          <p:spPr>
            <a:xfrm>
              <a:off x="9668928" y="0"/>
              <a:ext cx="2523072" cy="6858000"/>
            </a:xfrm>
            <a:prstGeom prst="rect">
              <a:avLst/>
            </a:prstGeom>
            <a:solidFill>
              <a:srgbClr val="F5F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5FCFF"/>
                </a:solidFill>
              </a:endParaRPr>
            </a:p>
          </p:txBody>
        </p:sp>
        <p:pic>
          <p:nvPicPr>
            <p:cNvPr id="2064" name="Picture 16" descr="Exam ">
              <a:extLst>
                <a:ext uri="{FF2B5EF4-FFF2-40B4-BE49-F238E27FC236}">
                  <a16:creationId xmlns:a16="http://schemas.microsoft.com/office/drawing/2014/main" id="{D062308C-BFFB-FA86-2E04-007A0868A7CD}"/>
                </a:ext>
              </a:extLst>
            </p:cNvPr>
            <p:cNvPicPr>
              <a:picLocks noChangeAspect="1" noChangeArrowheads="1"/>
            </p:cNvPicPr>
            <p:nvPr/>
          </p:nvPicPr>
          <p:blipFill>
            <a:blip r:embed="rId9">
              <a:duotone>
                <a:schemeClr val="accent5">
                  <a:shade val="45000"/>
                  <a:satMod val="135000"/>
                </a:schemeClr>
                <a:prstClr val="white"/>
              </a:duotone>
              <a:alphaModFix amt="20000"/>
              <a:extLst>
                <a:ext uri="{28A0092B-C50C-407E-A947-70E740481C1C}">
                  <a14:useLocalDpi xmlns:a14="http://schemas.microsoft.com/office/drawing/2010/main" val="0"/>
                </a:ext>
              </a:extLst>
            </a:blip>
            <a:srcRect/>
            <a:stretch>
              <a:fillRect/>
            </a:stretch>
          </p:blipFill>
          <p:spPr bwMode="auto">
            <a:xfrm>
              <a:off x="10171460" y="4557748"/>
              <a:ext cx="1645445" cy="1645445"/>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F4FD026D-C030-6D4D-012B-803FFF30A3EE}"/>
                </a:ext>
              </a:extLst>
            </p:cNvPr>
            <p:cNvSpPr txBox="1"/>
            <p:nvPr/>
          </p:nvSpPr>
          <p:spPr>
            <a:xfrm>
              <a:off x="9869832" y="2517607"/>
              <a:ext cx="2248702" cy="1938992"/>
            </a:xfrm>
            <a:prstGeom prst="rect">
              <a:avLst/>
            </a:prstGeom>
            <a:noFill/>
          </p:spPr>
          <p:txBody>
            <a:bodyPr wrap="square" rtlCol="0">
              <a:spAutoFit/>
            </a:bodyPr>
            <a:lstStyle/>
            <a:p>
              <a:pPr algn="ctr"/>
              <a:r>
                <a:rPr lang="en-US" sz="6000">
                  <a:solidFill>
                    <a:srgbClr val="34C1E8"/>
                  </a:solidFill>
                  <a:latin typeface="iCiel Brandon Text Bold" panose="020B0803020203060203" pitchFamily="34" charset="0"/>
                </a:rPr>
                <a:t>KẾT LUẬN</a:t>
              </a:r>
            </a:p>
          </p:txBody>
        </p:sp>
        <p:sp>
          <p:nvSpPr>
            <p:cNvPr id="26" name="TextBox 25">
              <a:extLst>
                <a:ext uri="{FF2B5EF4-FFF2-40B4-BE49-F238E27FC236}">
                  <a16:creationId xmlns:a16="http://schemas.microsoft.com/office/drawing/2014/main" id="{DA85CB85-709A-6731-C493-36970D84E8C3}"/>
                </a:ext>
              </a:extLst>
            </p:cNvPr>
            <p:cNvSpPr txBox="1"/>
            <p:nvPr/>
          </p:nvSpPr>
          <p:spPr>
            <a:xfrm>
              <a:off x="10588067" y="1194168"/>
              <a:ext cx="812232" cy="1323439"/>
            </a:xfrm>
            <a:prstGeom prst="rect">
              <a:avLst/>
            </a:prstGeom>
            <a:noFill/>
          </p:spPr>
          <p:txBody>
            <a:bodyPr wrap="square" rtlCol="0">
              <a:spAutoFit/>
            </a:bodyPr>
            <a:lstStyle/>
            <a:p>
              <a:r>
                <a:rPr lang="en-US" sz="8000">
                  <a:solidFill>
                    <a:srgbClr val="34C1E8"/>
                  </a:solidFill>
                  <a:latin typeface="iCiel Brandon Text Bold" panose="020B0803020203060203" pitchFamily="34" charset="0"/>
                </a:rPr>
                <a:t>5</a:t>
              </a:r>
            </a:p>
          </p:txBody>
        </p:sp>
      </p:grpSp>
      <p:sp>
        <p:nvSpPr>
          <p:cNvPr id="14" name="Rectangle: Rounded Corners 13">
            <a:extLst>
              <a:ext uri="{FF2B5EF4-FFF2-40B4-BE49-F238E27FC236}">
                <a16:creationId xmlns:a16="http://schemas.microsoft.com/office/drawing/2014/main" id="{39A43056-7BA4-4153-D982-517CDE84514A}"/>
              </a:ext>
            </a:extLst>
          </p:cNvPr>
          <p:cNvSpPr/>
          <p:nvPr/>
        </p:nvSpPr>
        <p:spPr>
          <a:xfrm>
            <a:off x="2780688" y="-1546661"/>
            <a:ext cx="6603995" cy="1378991"/>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600">
              <a:solidFill>
                <a:schemeClr val="tx1"/>
              </a:solidFill>
              <a:latin typeface="iCiel Brandon Text Bold" panose="020B0803020203060203" pitchFamily="34" charset="0"/>
            </a:endParaRPr>
          </a:p>
          <a:p>
            <a:pPr algn="ctr"/>
            <a:r>
              <a:rPr lang="en-US" sz="3600">
                <a:solidFill>
                  <a:schemeClr val="accent1">
                    <a:lumMod val="75000"/>
                  </a:schemeClr>
                </a:solidFill>
                <a:latin typeface="iCiel Brandon Text Bold" panose="020B0803020203060203" pitchFamily="34" charset="0"/>
              </a:rPr>
              <a:t>NỘI DUNG TRÌNH BÀY</a:t>
            </a:r>
          </a:p>
        </p:txBody>
      </p:sp>
      <p:sp>
        <p:nvSpPr>
          <p:cNvPr id="4" name="Rectangle 3">
            <a:extLst>
              <a:ext uri="{FF2B5EF4-FFF2-40B4-BE49-F238E27FC236}">
                <a16:creationId xmlns:a16="http://schemas.microsoft.com/office/drawing/2014/main" id="{72E33767-6CA4-EC7B-CC6E-3EE1DEE2B377}"/>
              </a:ext>
            </a:extLst>
          </p:cNvPr>
          <p:cNvSpPr/>
          <p:nvPr/>
        </p:nvSpPr>
        <p:spPr>
          <a:xfrm>
            <a:off x="22140" y="28442"/>
            <a:ext cx="12218627" cy="6858000"/>
          </a:xfrm>
          <a:prstGeom prst="rect">
            <a:avLst/>
          </a:prstGeom>
          <a:solidFill>
            <a:srgbClr val="F5F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EE3A8B98-C1CF-C1B7-DA75-D5D349013463}"/>
              </a:ext>
            </a:extLst>
          </p:cNvPr>
          <p:cNvSpPr txBox="1"/>
          <p:nvPr/>
        </p:nvSpPr>
        <p:spPr>
          <a:xfrm>
            <a:off x="-74999" y="2576661"/>
            <a:ext cx="2469976" cy="1569660"/>
          </a:xfrm>
          <a:prstGeom prst="rect">
            <a:avLst/>
          </a:prstGeom>
          <a:noFill/>
        </p:spPr>
        <p:txBody>
          <a:bodyPr wrap="square" rtlCol="0">
            <a:spAutoFit/>
          </a:bodyPr>
          <a:lstStyle/>
          <a:p>
            <a:pPr algn="ctr"/>
            <a:r>
              <a:rPr lang="en-US" sz="4800">
                <a:solidFill>
                  <a:srgbClr val="34C1E8"/>
                </a:solidFill>
                <a:latin typeface="iCiel Brandon Text Bold" panose="020B0803020203060203" pitchFamily="34" charset="0"/>
              </a:rPr>
              <a:t>GIỚI THIỆU</a:t>
            </a:r>
          </a:p>
        </p:txBody>
      </p:sp>
      <p:sp>
        <p:nvSpPr>
          <p:cNvPr id="27" name="TextBox 26">
            <a:extLst>
              <a:ext uri="{FF2B5EF4-FFF2-40B4-BE49-F238E27FC236}">
                <a16:creationId xmlns:a16="http://schemas.microsoft.com/office/drawing/2014/main" id="{2F3E9C4C-3E46-A4A1-80D8-8910B3222AAA}"/>
              </a:ext>
            </a:extLst>
          </p:cNvPr>
          <p:cNvSpPr txBox="1"/>
          <p:nvPr/>
        </p:nvSpPr>
        <p:spPr>
          <a:xfrm>
            <a:off x="886354" y="1207236"/>
            <a:ext cx="896321" cy="1323439"/>
          </a:xfrm>
          <a:prstGeom prst="rect">
            <a:avLst/>
          </a:prstGeom>
          <a:noFill/>
        </p:spPr>
        <p:txBody>
          <a:bodyPr wrap="square" rtlCol="0">
            <a:spAutoFit/>
          </a:bodyPr>
          <a:lstStyle/>
          <a:p>
            <a:r>
              <a:rPr lang="en-US" sz="8000">
                <a:solidFill>
                  <a:srgbClr val="34C1E8"/>
                </a:solidFill>
                <a:latin typeface="iCiel Brandon Text Bold" panose="020B0803020203060203" pitchFamily="34" charset="0"/>
              </a:rPr>
              <a:t>1</a:t>
            </a:r>
          </a:p>
        </p:txBody>
      </p:sp>
      <p:sp>
        <p:nvSpPr>
          <p:cNvPr id="28" name="Oval 27">
            <a:extLst>
              <a:ext uri="{FF2B5EF4-FFF2-40B4-BE49-F238E27FC236}">
                <a16:creationId xmlns:a16="http://schemas.microsoft.com/office/drawing/2014/main" id="{E3B04570-025B-AA00-5743-20C11DDCE8AC}"/>
              </a:ext>
            </a:extLst>
          </p:cNvPr>
          <p:cNvSpPr/>
          <p:nvPr/>
        </p:nvSpPr>
        <p:spPr>
          <a:xfrm>
            <a:off x="-401722" y="5818402"/>
            <a:ext cx="847725" cy="847725"/>
          </a:xfrm>
          <a:prstGeom prst="ellipse">
            <a:avLst/>
          </a:prstGeom>
          <a:solidFill>
            <a:srgbClr val="92DFF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76235C23-3215-7E85-8794-06D2C66F03EC}"/>
              </a:ext>
            </a:extLst>
          </p:cNvPr>
          <p:cNvSpPr/>
          <p:nvPr/>
        </p:nvSpPr>
        <p:spPr>
          <a:xfrm>
            <a:off x="363017" y="6472117"/>
            <a:ext cx="654799" cy="654799"/>
          </a:xfrm>
          <a:prstGeom prst="ellipse">
            <a:avLst/>
          </a:prstGeom>
          <a:solidFill>
            <a:srgbClr val="92DFF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265CDF5A-86DB-ED90-E3D1-9BC604BE9EE3}"/>
              </a:ext>
            </a:extLst>
          </p:cNvPr>
          <p:cNvSpPr/>
          <p:nvPr/>
        </p:nvSpPr>
        <p:spPr>
          <a:xfrm>
            <a:off x="10837094" y="-641624"/>
            <a:ext cx="2072438" cy="2072438"/>
          </a:xfrm>
          <a:prstGeom prst="ellipse">
            <a:avLst/>
          </a:prstGeom>
          <a:solidFill>
            <a:srgbClr val="92DFF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15E277D2-AC9C-20F9-772D-C709FA883B74}"/>
              </a:ext>
            </a:extLst>
          </p:cNvPr>
          <p:cNvSpPr/>
          <p:nvPr/>
        </p:nvSpPr>
        <p:spPr>
          <a:xfrm>
            <a:off x="7155232" y="6191025"/>
            <a:ext cx="1157884" cy="1157884"/>
          </a:xfrm>
          <a:prstGeom prst="ellipse">
            <a:avLst/>
          </a:prstGeom>
          <a:solidFill>
            <a:srgbClr val="92DFF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ardrop 35">
            <a:extLst>
              <a:ext uri="{FF2B5EF4-FFF2-40B4-BE49-F238E27FC236}">
                <a16:creationId xmlns:a16="http://schemas.microsoft.com/office/drawing/2014/main" id="{0AF9DA3F-3EAA-99F9-17A7-C4FC6B7CA8EA}"/>
              </a:ext>
            </a:extLst>
          </p:cNvPr>
          <p:cNvSpPr/>
          <p:nvPr/>
        </p:nvSpPr>
        <p:spPr>
          <a:xfrm rot="14667756">
            <a:off x="11334535" y="7567481"/>
            <a:ext cx="2984017" cy="2984017"/>
          </a:xfrm>
          <a:prstGeom prst="teardrop">
            <a:avLst/>
          </a:prstGeom>
          <a:solidFill>
            <a:srgbClr val="FFFFFF"/>
          </a:solidFill>
          <a:ln>
            <a:solidFill>
              <a:srgbClr val="9FE2F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5FCFF"/>
              </a:solidFill>
            </a:endParaRPr>
          </a:p>
        </p:txBody>
      </p:sp>
      <p:pic>
        <p:nvPicPr>
          <p:cNvPr id="2" name="Picture 2" descr="Board game ">
            <a:extLst>
              <a:ext uri="{FF2B5EF4-FFF2-40B4-BE49-F238E27FC236}">
                <a16:creationId xmlns:a16="http://schemas.microsoft.com/office/drawing/2014/main" id="{4B7E1A99-1499-A438-044D-E9B0F2A982B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rot="20370877">
            <a:off x="3060949" y="2647571"/>
            <a:ext cx="1435656" cy="143565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Game development ">
            <a:extLst>
              <a:ext uri="{FF2B5EF4-FFF2-40B4-BE49-F238E27FC236}">
                <a16:creationId xmlns:a16="http://schemas.microsoft.com/office/drawing/2014/main" id="{7477F10E-FBDA-FC13-20D7-D8BF55C3A715}"/>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965703" y="2468751"/>
            <a:ext cx="2036703" cy="2036703"/>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dea ">
            <a:extLst>
              <a:ext uri="{FF2B5EF4-FFF2-40B4-BE49-F238E27FC236}">
                <a16:creationId xmlns:a16="http://schemas.microsoft.com/office/drawing/2014/main" id="{0E72DDBC-B257-5D29-F0B8-C68EC40F2FA6}"/>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027790" y="1993666"/>
            <a:ext cx="12192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8" descr="Computer ">
            <a:extLst>
              <a:ext uri="{FF2B5EF4-FFF2-40B4-BE49-F238E27FC236}">
                <a16:creationId xmlns:a16="http://schemas.microsoft.com/office/drawing/2014/main" id="{C62292AB-A1E0-9806-D8B3-6A9F6B2BC312}"/>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250606" y="2567929"/>
            <a:ext cx="1576861" cy="1576861"/>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llustration ">
            <a:extLst>
              <a:ext uri="{FF2B5EF4-FFF2-40B4-BE49-F238E27FC236}">
                <a16:creationId xmlns:a16="http://schemas.microsoft.com/office/drawing/2014/main" id="{61FF7A4A-3C23-A3CE-9D6E-145BB1F1A0D0}"/>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442866" y="3254322"/>
            <a:ext cx="1219200" cy="1219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6886640"/>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2054"/>
                                        </p:tgtEl>
                                        <p:attrNameLst>
                                          <p:attrName>style.visibility</p:attrName>
                                        </p:attrNameLst>
                                      </p:cBhvr>
                                      <p:to>
                                        <p:strVal val="visible"/>
                                      </p:to>
                                    </p:set>
                                    <p:anim calcmode="lin" valueType="num">
                                      <p:cBhvr>
                                        <p:cTn id="12" dur="500" fill="hold"/>
                                        <p:tgtEl>
                                          <p:spTgt spid="2054"/>
                                        </p:tgtEl>
                                        <p:attrNameLst>
                                          <p:attrName>ppt_w</p:attrName>
                                        </p:attrNameLst>
                                      </p:cBhvr>
                                      <p:tavLst>
                                        <p:tav tm="0">
                                          <p:val>
                                            <p:fltVal val="0"/>
                                          </p:val>
                                        </p:tav>
                                        <p:tav tm="100000">
                                          <p:val>
                                            <p:strVal val="#ppt_w"/>
                                          </p:val>
                                        </p:tav>
                                      </p:tavLst>
                                    </p:anim>
                                    <p:anim calcmode="lin" valueType="num">
                                      <p:cBhvr>
                                        <p:cTn id="13" dur="500" fill="hold"/>
                                        <p:tgtEl>
                                          <p:spTgt spid="2054"/>
                                        </p:tgtEl>
                                        <p:attrNameLst>
                                          <p:attrName>ppt_h</p:attrName>
                                        </p:attrNameLst>
                                      </p:cBhvr>
                                      <p:tavLst>
                                        <p:tav tm="0">
                                          <p:val>
                                            <p:fltVal val="0"/>
                                          </p:val>
                                        </p:tav>
                                        <p:tav tm="100000">
                                          <p:val>
                                            <p:strVal val="#ppt_h"/>
                                          </p:val>
                                        </p:tav>
                                      </p:tavLst>
                                    </p:anim>
                                    <p:animEffect transition="in" filter="fade">
                                      <p:cBhvr>
                                        <p:cTn id="14" dur="500"/>
                                        <p:tgtEl>
                                          <p:spTgt spid="2054"/>
                                        </p:tgtEl>
                                      </p:cBhvr>
                                    </p:animEffect>
                                  </p:childTnLst>
                                </p:cTn>
                              </p:par>
                            </p:childTnLst>
                          </p:cTn>
                        </p:par>
                      </p:childTnLst>
                    </p:cTn>
                  </p:par>
                  <p:par>
                    <p:cTn id="15" fill="hold">
                      <p:stCondLst>
                        <p:cond delay="indefinite"/>
                      </p:stCondLst>
                      <p:childTnLst>
                        <p:par>
                          <p:cTn id="16" fill="hold">
                            <p:stCondLst>
                              <p:cond delay="0"/>
                            </p:stCondLst>
                            <p:childTnLst>
                              <p:par>
                                <p:cTn id="17" presetID="45" presetClass="entr" presetSubtype="0" fill="hold" nodeType="clickEffect">
                                  <p:stCondLst>
                                    <p:cond delay="0"/>
                                  </p:stCondLst>
                                  <p:childTnLst>
                                    <p:set>
                                      <p:cBhvr>
                                        <p:cTn id="18" dur="1" fill="hold">
                                          <p:stCondLst>
                                            <p:cond delay="0"/>
                                          </p:stCondLst>
                                        </p:cTn>
                                        <p:tgtEl>
                                          <p:spTgt spid="2058"/>
                                        </p:tgtEl>
                                        <p:attrNameLst>
                                          <p:attrName>style.visibility</p:attrName>
                                        </p:attrNameLst>
                                      </p:cBhvr>
                                      <p:to>
                                        <p:strVal val="visible"/>
                                      </p:to>
                                    </p:set>
                                    <p:animEffect transition="in" filter="fade">
                                      <p:cBhvr>
                                        <p:cTn id="19" dur="500"/>
                                        <p:tgtEl>
                                          <p:spTgt spid="2058"/>
                                        </p:tgtEl>
                                      </p:cBhvr>
                                    </p:animEffect>
                                    <p:anim calcmode="lin" valueType="num">
                                      <p:cBhvr>
                                        <p:cTn id="20" dur="500" fill="hold"/>
                                        <p:tgtEl>
                                          <p:spTgt spid="2058"/>
                                        </p:tgtEl>
                                        <p:attrNameLst>
                                          <p:attrName>ppt_w</p:attrName>
                                        </p:attrNameLst>
                                      </p:cBhvr>
                                      <p:tavLst>
                                        <p:tav tm="0" fmla="#ppt_w*sin(2.5*pi*$)">
                                          <p:val>
                                            <p:fltVal val="0"/>
                                          </p:val>
                                        </p:tav>
                                        <p:tav tm="100000">
                                          <p:val>
                                            <p:fltVal val="1"/>
                                          </p:val>
                                        </p:tav>
                                      </p:tavLst>
                                    </p:anim>
                                    <p:anim calcmode="lin" valueType="num">
                                      <p:cBhvr>
                                        <p:cTn id="21" dur="500" fill="hold"/>
                                        <p:tgtEl>
                                          <p:spTgt spid="2058"/>
                                        </p:tgtEl>
                                        <p:attrNameLst>
                                          <p:attrName>ppt_h</p:attrName>
                                        </p:attrNameLst>
                                      </p:cBhvr>
                                      <p:tavLst>
                                        <p:tav tm="0">
                                          <p:val>
                                            <p:strVal val="#ppt_h"/>
                                          </p:val>
                                        </p:tav>
                                        <p:tav tm="100000">
                                          <p:val>
                                            <p:strVal val="#ppt_h"/>
                                          </p:val>
                                        </p:tav>
                                      </p:tavLst>
                                    </p:anim>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30"/>
                                        </p:tgtEl>
                                        <p:attrNameLst>
                                          <p:attrName>style.visibility</p:attrName>
                                        </p:attrNameLst>
                                      </p:cBhvr>
                                      <p:to>
                                        <p:strVal val="visible"/>
                                      </p:to>
                                    </p:set>
                                    <p:anim calcmode="lin" valueType="num">
                                      <p:cBhvr>
                                        <p:cTn id="26" dur="500" fill="hold"/>
                                        <p:tgtEl>
                                          <p:spTgt spid="30"/>
                                        </p:tgtEl>
                                        <p:attrNameLst>
                                          <p:attrName>ppt_w</p:attrName>
                                        </p:attrNameLst>
                                      </p:cBhvr>
                                      <p:tavLst>
                                        <p:tav tm="0">
                                          <p:val>
                                            <p:fltVal val="0"/>
                                          </p:val>
                                        </p:tav>
                                        <p:tav tm="100000">
                                          <p:val>
                                            <p:strVal val="#ppt_w"/>
                                          </p:val>
                                        </p:tav>
                                      </p:tavLst>
                                    </p:anim>
                                    <p:anim calcmode="lin" valueType="num">
                                      <p:cBhvr>
                                        <p:cTn id="27" dur="500" fill="hold"/>
                                        <p:tgtEl>
                                          <p:spTgt spid="30"/>
                                        </p:tgtEl>
                                        <p:attrNameLst>
                                          <p:attrName>ppt_h</p:attrName>
                                        </p:attrNameLst>
                                      </p:cBhvr>
                                      <p:tavLst>
                                        <p:tav tm="0">
                                          <p:val>
                                            <p:fltVal val="0"/>
                                          </p:val>
                                        </p:tav>
                                        <p:tav tm="100000">
                                          <p:val>
                                            <p:strVal val="#ppt_h"/>
                                          </p:val>
                                        </p:tav>
                                      </p:tavLst>
                                    </p:anim>
                                    <p:animEffect transition="in" filter="fade">
                                      <p:cBhvr>
                                        <p:cTn id="28"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Group 31">
            <a:extLst>
              <a:ext uri="{FF2B5EF4-FFF2-40B4-BE49-F238E27FC236}">
                <a16:creationId xmlns:a16="http://schemas.microsoft.com/office/drawing/2014/main" id="{C2ED9A7E-9D69-66FF-FDCD-FAAB431F329C}"/>
              </a:ext>
            </a:extLst>
          </p:cNvPr>
          <p:cNvGrpSpPr/>
          <p:nvPr/>
        </p:nvGrpSpPr>
        <p:grpSpPr>
          <a:xfrm>
            <a:off x="2385471" y="0"/>
            <a:ext cx="2440527" cy="6858000"/>
            <a:chOff x="2385471" y="0"/>
            <a:chExt cx="2440527" cy="6858000"/>
          </a:xfrm>
        </p:grpSpPr>
        <p:sp>
          <p:nvSpPr>
            <p:cNvPr id="7" name="Rectangle 6">
              <a:extLst>
                <a:ext uri="{FF2B5EF4-FFF2-40B4-BE49-F238E27FC236}">
                  <a16:creationId xmlns:a16="http://schemas.microsoft.com/office/drawing/2014/main" id="{83CA7BE3-DF7A-C1CD-9412-669CFCBE3829}"/>
                </a:ext>
              </a:extLst>
            </p:cNvPr>
            <p:cNvSpPr/>
            <p:nvPr/>
          </p:nvSpPr>
          <p:spPr>
            <a:xfrm>
              <a:off x="2404533" y="0"/>
              <a:ext cx="2421465" cy="6858000"/>
            </a:xfrm>
            <a:prstGeom prst="rect">
              <a:avLst/>
            </a:prstGeom>
            <a:solidFill>
              <a:srgbClr val="9FE2F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A4DCAD42-B39F-77A0-D7BC-802CED5FEB60}"/>
                </a:ext>
              </a:extLst>
            </p:cNvPr>
            <p:cNvSpPr txBox="1"/>
            <p:nvPr/>
          </p:nvSpPr>
          <p:spPr>
            <a:xfrm>
              <a:off x="3287568" y="1194433"/>
              <a:ext cx="896321" cy="1323439"/>
            </a:xfrm>
            <a:prstGeom prst="rect">
              <a:avLst/>
            </a:prstGeom>
            <a:noFill/>
          </p:spPr>
          <p:txBody>
            <a:bodyPr wrap="square" rtlCol="0">
              <a:spAutoFit/>
            </a:bodyPr>
            <a:lstStyle/>
            <a:p>
              <a:r>
                <a:rPr lang="en-US" sz="8000">
                  <a:solidFill>
                    <a:schemeClr val="bg1"/>
                  </a:solidFill>
                  <a:latin typeface="iCiel Brandon Text Bold" panose="020B0803020203060203" pitchFamily="34" charset="0"/>
                </a:rPr>
                <a:t>2</a:t>
              </a:r>
            </a:p>
          </p:txBody>
        </p:sp>
        <p:sp>
          <p:nvSpPr>
            <p:cNvPr id="21" name="TextBox 20">
              <a:extLst>
                <a:ext uri="{FF2B5EF4-FFF2-40B4-BE49-F238E27FC236}">
                  <a16:creationId xmlns:a16="http://schemas.microsoft.com/office/drawing/2014/main" id="{A4236104-0B0C-EF9A-A8D4-61029D7143CF}"/>
                </a:ext>
              </a:extLst>
            </p:cNvPr>
            <p:cNvSpPr txBox="1"/>
            <p:nvPr/>
          </p:nvSpPr>
          <p:spPr>
            <a:xfrm>
              <a:off x="2385471" y="2441749"/>
              <a:ext cx="2424336" cy="1938992"/>
            </a:xfrm>
            <a:prstGeom prst="rect">
              <a:avLst/>
            </a:prstGeom>
            <a:noFill/>
          </p:spPr>
          <p:txBody>
            <a:bodyPr wrap="square" rtlCol="0">
              <a:spAutoFit/>
            </a:bodyPr>
            <a:lstStyle/>
            <a:p>
              <a:pPr algn="ctr"/>
              <a:r>
                <a:rPr lang="en-US" sz="4000">
                  <a:solidFill>
                    <a:schemeClr val="bg1"/>
                  </a:solidFill>
                  <a:latin typeface="iCiel Brandon Text Bold" panose="020B0803020203060203" pitchFamily="34" charset="0"/>
                </a:rPr>
                <a:t>CƠ SỞ</a:t>
              </a:r>
            </a:p>
            <a:p>
              <a:pPr algn="ctr"/>
              <a:r>
                <a:rPr lang="en-US" sz="4000">
                  <a:solidFill>
                    <a:schemeClr val="bg1"/>
                  </a:solidFill>
                  <a:latin typeface="iCiel Brandon Text Bold" panose="020B0803020203060203" pitchFamily="34" charset="0"/>
                </a:rPr>
                <a:t>LÝ THUYẾT</a:t>
              </a:r>
            </a:p>
          </p:txBody>
        </p:sp>
        <p:pic>
          <p:nvPicPr>
            <p:cNvPr id="2050" name="Picture 2" descr="Html ">
              <a:extLst>
                <a:ext uri="{FF2B5EF4-FFF2-40B4-BE49-F238E27FC236}">
                  <a16:creationId xmlns:a16="http://schemas.microsoft.com/office/drawing/2014/main" id="{F8C7076A-7E7B-8234-A29C-1E0EB0DC3604}"/>
                </a:ext>
              </a:extLst>
            </p:cNvPr>
            <p:cNvPicPr>
              <a:picLocks noChangeAspect="1" noChangeArrowheads="1"/>
            </p:cNvPicPr>
            <p:nvPr/>
          </p:nvPicPr>
          <p:blipFill>
            <a:blip r:embed="rId2">
              <a:alphaModFix amt="12000"/>
              <a:duotone>
                <a:schemeClr val="accent5">
                  <a:shade val="45000"/>
                  <a:satMod val="135000"/>
                </a:schemeClr>
                <a:prstClr val="white"/>
              </a:duotone>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rot="1140359">
              <a:off x="3685477" y="5800151"/>
              <a:ext cx="781749" cy="781749"/>
            </a:xfrm>
            <a:prstGeom prst="rect">
              <a:avLst/>
            </a:prstGeom>
            <a:noFill/>
          </p:spPr>
        </p:pic>
        <p:pic>
          <p:nvPicPr>
            <p:cNvPr id="2052" name="Picture 4" descr="Css 3 ">
              <a:extLst>
                <a:ext uri="{FF2B5EF4-FFF2-40B4-BE49-F238E27FC236}">
                  <a16:creationId xmlns:a16="http://schemas.microsoft.com/office/drawing/2014/main" id="{BA72EED0-3E72-0DE4-5FFC-A69112A9049E}"/>
                </a:ext>
              </a:extLst>
            </p:cNvPr>
            <p:cNvPicPr>
              <a:picLocks noChangeAspect="1" noChangeArrowheads="1"/>
            </p:cNvPicPr>
            <p:nvPr/>
          </p:nvPicPr>
          <p:blipFill>
            <a:blip r:embed="rId4">
              <a:alphaModFix amt="23000"/>
              <a:extLst>
                <a:ext uri="{28A0092B-C50C-407E-A947-70E740481C1C}">
                  <a14:useLocalDpi xmlns:a14="http://schemas.microsoft.com/office/drawing/2010/main" val="0"/>
                </a:ext>
              </a:extLst>
            </a:blip>
            <a:srcRect/>
            <a:stretch>
              <a:fillRect/>
            </a:stretch>
          </p:blipFill>
          <p:spPr bwMode="auto">
            <a:xfrm rot="20700000">
              <a:off x="2766613" y="4684369"/>
              <a:ext cx="641264" cy="64126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3" name="Group 32">
            <a:extLst>
              <a:ext uri="{FF2B5EF4-FFF2-40B4-BE49-F238E27FC236}">
                <a16:creationId xmlns:a16="http://schemas.microsoft.com/office/drawing/2014/main" id="{6E861B6F-4D16-10E0-ED54-F7FC7AC45A00}"/>
              </a:ext>
            </a:extLst>
          </p:cNvPr>
          <p:cNvGrpSpPr/>
          <p:nvPr/>
        </p:nvGrpSpPr>
        <p:grpSpPr>
          <a:xfrm>
            <a:off x="4825998" y="0"/>
            <a:ext cx="2480333" cy="6858000"/>
            <a:chOff x="4825998" y="0"/>
            <a:chExt cx="2480333" cy="6858000"/>
          </a:xfrm>
        </p:grpSpPr>
        <p:sp>
          <p:nvSpPr>
            <p:cNvPr id="8" name="Rectangle 7">
              <a:extLst>
                <a:ext uri="{FF2B5EF4-FFF2-40B4-BE49-F238E27FC236}">
                  <a16:creationId xmlns:a16="http://schemas.microsoft.com/office/drawing/2014/main" id="{4156961F-1523-8CDD-60BE-C3651D71357B}"/>
                </a:ext>
              </a:extLst>
            </p:cNvPr>
            <p:cNvSpPr/>
            <p:nvPr/>
          </p:nvSpPr>
          <p:spPr>
            <a:xfrm>
              <a:off x="4825998" y="0"/>
              <a:ext cx="2421465" cy="6858000"/>
            </a:xfrm>
            <a:prstGeom prst="rect">
              <a:avLst/>
            </a:prstGeom>
            <a:solidFill>
              <a:srgbClr val="F5F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EB024C01-A335-3387-CF90-9847D8407AA0}"/>
                </a:ext>
              </a:extLst>
            </p:cNvPr>
            <p:cNvSpPr txBox="1"/>
            <p:nvPr/>
          </p:nvSpPr>
          <p:spPr>
            <a:xfrm>
              <a:off x="4881995" y="2441749"/>
              <a:ext cx="2424336" cy="3170099"/>
            </a:xfrm>
            <a:prstGeom prst="rect">
              <a:avLst/>
            </a:prstGeom>
            <a:noFill/>
          </p:spPr>
          <p:txBody>
            <a:bodyPr wrap="square" rtlCol="0">
              <a:spAutoFit/>
            </a:bodyPr>
            <a:lstStyle/>
            <a:p>
              <a:pPr algn="ctr"/>
              <a:r>
                <a:rPr lang="en-US" sz="4000">
                  <a:solidFill>
                    <a:srgbClr val="34C1E8"/>
                  </a:solidFill>
                  <a:latin typeface="iCiel Brandon Text Bold" panose="020B0803020203060203" pitchFamily="34" charset="0"/>
                </a:rPr>
                <a:t>PHÂN</a:t>
              </a:r>
            </a:p>
            <a:p>
              <a:pPr algn="ctr"/>
              <a:r>
                <a:rPr lang="en-US" sz="4000">
                  <a:solidFill>
                    <a:srgbClr val="34C1E8"/>
                  </a:solidFill>
                  <a:latin typeface="iCiel Brandon Text Bold" panose="020B0803020203060203" pitchFamily="34" charset="0"/>
                </a:rPr>
                <a:t>TÍCH</a:t>
              </a:r>
            </a:p>
            <a:p>
              <a:pPr algn="ctr"/>
              <a:r>
                <a:rPr lang="en-US" sz="4000">
                  <a:solidFill>
                    <a:srgbClr val="34C1E8"/>
                  </a:solidFill>
                  <a:latin typeface="iCiel Brandon Text Bold" panose="020B0803020203060203" pitchFamily="34" charset="0"/>
                </a:rPr>
                <a:t>VÀ</a:t>
              </a:r>
            </a:p>
            <a:p>
              <a:pPr algn="ctr"/>
              <a:r>
                <a:rPr lang="en-US" sz="4000">
                  <a:solidFill>
                    <a:srgbClr val="34C1E8"/>
                  </a:solidFill>
                  <a:latin typeface="iCiel Brandon Text Bold" panose="020B0803020203060203" pitchFamily="34" charset="0"/>
                </a:rPr>
                <a:t>THIẾT</a:t>
              </a:r>
            </a:p>
            <a:p>
              <a:pPr algn="ctr"/>
              <a:r>
                <a:rPr lang="en-US" sz="4000">
                  <a:solidFill>
                    <a:srgbClr val="34C1E8"/>
                  </a:solidFill>
                  <a:latin typeface="iCiel Brandon Text Bold" panose="020B0803020203060203" pitchFamily="34" charset="0"/>
                </a:rPr>
                <a:t>KẾ</a:t>
              </a:r>
            </a:p>
          </p:txBody>
        </p:sp>
        <p:pic>
          <p:nvPicPr>
            <p:cNvPr id="2056" name="Picture 8" descr="Transparency ">
              <a:extLst>
                <a:ext uri="{FF2B5EF4-FFF2-40B4-BE49-F238E27FC236}">
                  <a16:creationId xmlns:a16="http://schemas.microsoft.com/office/drawing/2014/main" id="{1449DC27-0C09-5C7E-6B63-0660DD4EBEBE}"/>
                </a:ext>
              </a:extLst>
            </p:cNvPr>
            <p:cNvPicPr>
              <a:picLocks noChangeAspect="1" noChangeArrowheads="1"/>
            </p:cNvPicPr>
            <p:nvPr/>
          </p:nvPicPr>
          <p:blipFill>
            <a:blip r:embed="rId5">
              <a:alphaModFix amt="7000"/>
              <a:extLst>
                <a:ext uri="{28A0092B-C50C-407E-A947-70E740481C1C}">
                  <a14:useLocalDpi xmlns:a14="http://schemas.microsoft.com/office/drawing/2010/main" val="0"/>
                </a:ext>
              </a:extLst>
            </a:blip>
            <a:srcRect/>
            <a:stretch>
              <a:fillRect/>
            </a:stretch>
          </p:blipFill>
          <p:spPr bwMode="auto">
            <a:xfrm>
              <a:off x="5060287" y="2749317"/>
              <a:ext cx="2020134" cy="2020134"/>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15FCF630-F926-DC23-E7E0-0AB92D06DF85}"/>
                </a:ext>
              </a:extLst>
            </p:cNvPr>
            <p:cNvSpPr txBox="1"/>
            <p:nvPr/>
          </p:nvSpPr>
          <p:spPr>
            <a:xfrm>
              <a:off x="5698633" y="1194169"/>
              <a:ext cx="896321" cy="1323439"/>
            </a:xfrm>
            <a:prstGeom prst="rect">
              <a:avLst/>
            </a:prstGeom>
            <a:noFill/>
          </p:spPr>
          <p:txBody>
            <a:bodyPr wrap="square" rtlCol="0">
              <a:spAutoFit/>
            </a:bodyPr>
            <a:lstStyle/>
            <a:p>
              <a:r>
                <a:rPr lang="en-US" sz="8000">
                  <a:solidFill>
                    <a:srgbClr val="34C1E8"/>
                  </a:solidFill>
                  <a:latin typeface="iCiel Brandon Text Bold" panose="020B0803020203060203" pitchFamily="34" charset="0"/>
                </a:rPr>
                <a:t>3</a:t>
              </a:r>
            </a:p>
          </p:txBody>
        </p:sp>
      </p:grpSp>
      <p:grpSp>
        <p:nvGrpSpPr>
          <p:cNvPr id="35" name="Group 34">
            <a:extLst>
              <a:ext uri="{FF2B5EF4-FFF2-40B4-BE49-F238E27FC236}">
                <a16:creationId xmlns:a16="http://schemas.microsoft.com/office/drawing/2014/main" id="{39A451FE-AA57-D507-0DCE-0FBEAA598A09}"/>
              </a:ext>
            </a:extLst>
          </p:cNvPr>
          <p:cNvGrpSpPr/>
          <p:nvPr/>
        </p:nvGrpSpPr>
        <p:grpSpPr>
          <a:xfrm>
            <a:off x="9668928" y="0"/>
            <a:ext cx="2523072" cy="6858000"/>
            <a:chOff x="9668928" y="0"/>
            <a:chExt cx="2523072" cy="6858000"/>
          </a:xfrm>
        </p:grpSpPr>
        <p:sp>
          <p:nvSpPr>
            <p:cNvPr id="10" name="Rectangle 9">
              <a:extLst>
                <a:ext uri="{FF2B5EF4-FFF2-40B4-BE49-F238E27FC236}">
                  <a16:creationId xmlns:a16="http://schemas.microsoft.com/office/drawing/2014/main" id="{510E728E-314F-5E85-DBE4-610AE6932E9F}"/>
                </a:ext>
              </a:extLst>
            </p:cNvPr>
            <p:cNvSpPr/>
            <p:nvPr/>
          </p:nvSpPr>
          <p:spPr>
            <a:xfrm>
              <a:off x="9668928" y="0"/>
              <a:ext cx="2523072" cy="6858000"/>
            </a:xfrm>
            <a:prstGeom prst="rect">
              <a:avLst/>
            </a:prstGeom>
            <a:solidFill>
              <a:srgbClr val="F5F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5FCFF"/>
                </a:solidFill>
              </a:endParaRPr>
            </a:p>
          </p:txBody>
        </p:sp>
        <p:pic>
          <p:nvPicPr>
            <p:cNvPr id="2064" name="Picture 16" descr="Exam ">
              <a:extLst>
                <a:ext uri="{FF2B5EF4-FFF2-40B4-BE49-F238E27FC236}">
                  <a16:creationId xmlns:a16="http://schemas.microsoft.com/office/drawing/2014/main" id="{D062308C-BFFB-FA86-2E04-007A0868A7CD}"/>
                </a:ext>
              </a:extLst>
            </p:cNvPr>
            <p:cNvPicPr>
              <a:picLocks noChangeAspect="1" noChangeArrowheads="1"/>
            </p:cNvPicPr>
            <p:nvPr/>
          </p:nvPicPr>
          <p:blipFill>
            <a:blip r:embed="rId6">
              <a:duotone>
                <a:schemeClr val="accent5">
                  <a:shade val="45000"/>
                  <a:satMod val="135000"/>
                </a:schemeClr>
                <a:prstClr val="white"/>
              </a:duotone>
              <a:alphaModFix amt="20000"/>
              <a:extLst>
                <a:ext uri="{28A0092B-C50C-407E-A947-70E740481C1C}">
                  <a14:useLocalDpi xmlns:a14="http://schemas.microsoft.com/office/drawing/2010/main" val="0"/>
                </a:ext>
              </a:extLst>
            </a:blip>
            <a:srcRect/>
            <a:stretch>
              <a:fillRect/>
            </a:stretch>
          </p:blipFill>
          <p:spPr bwMode="auto">
            <a:xfrm>
              <a:off x="10171460" y="4557748"/>
              <a:ext cx="1645445" cy="1645445"/>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F4FD026D-C030-6D4D-012B-803FFF30A3EE}"/>
                </a:ext>
              </a:extLst>
            </p:cNvPr>
            <p:cNvSpPr txBox="1"/>
            <p:nvPr/>
          </p:nvSpPr>
          <p:spPr>
            <a:xfrm>
              <a:off x="9869832" y="2517607"/>
              <a:ext cx="2248702" cy="1938992"/>
            </a:xfrm>
            <a:prstGeom prst="rect">
              <a:avLst/>
            </a:prstGeom>
            <a:noFill/>
          </p:spPr>
          <p:txBody>
            <a:bodyPr wrap="square" rtlCol="0">
              <a:spAutoFit/>
            </a:bodyPr>
            <a:lstStyle/>
            <a:p>
              <a:pPr algn="ctr"/>
              <a:r>
                <a:rPr lang="en-US" sz="6000">
                  <a:solidFill>
                    <a:srgbClr val="34C1E8"/>
                  </a:solidFill>
                  <a:latin typeface="iCiel Brandon Text Bold" panose="020B0803020203060203" pitchFamily="34" charset="0"/>
                </a:rPr>
                <a:t>KẾT LUẬN</a:t>
              </a:r>
            </a:p>
          </p:txBody>
        </p:sp>
        <p:sp>
          <p:nvSpPr>
            <p:cNvPr id="26" name="TextBox 25">
              <a:extLst>
                <a:ext uri="{FF2B5EF4-FFF2-40B4-BE49-F238E27FC236}">
                  <a16:creationId xmlns:a16="http://schemas.microsoft.com/office/drawing/2014/main" id="{DA85CB85-709A-6731-C493-36970D84E8C3}"/>
                </a:ext>
              </a:extLst>
            </p:cNvPr>
            <p:cNvSpPr txBox="1"/>
            <p:nvPr/>
          </p:nvSpPr>
          <p:spPr>
            <a:xfrm>
              <a:off x="10588067" y="1194168"/>
              <a:ext cx="812232" cy="1323439"/>
            </a:xfrm>
            <a:prstGeom prst="rect">
              <a:avLst/>
            </a:prstGeom>
            <a:noFill/>
          </p:spPr>
          <p:txBody>
            <a:bodyPr wrap="square" rtlCol="0">
              <a:spAutoFit/>
            </a:bodyPr>
            <a:lstStyle/>
            <a:p>
              <a:r>
                <a:rPr lang="en-US" sz="8000">
                  <a:solidFill>
                    <a:srgbClr val="34C1E8"/>
                  </a:solidFill>
                  <a:latin typeface="iCiel Brandon Text Bold" panose="020B0803020203060203" pitchFamily="34" charset="0"/>
                </a:rPr>
                <a:t>5</a:t>
              </a:r>
            </a:p>
          </p:txBody>
        </p:sp>
      </p:grpSp>
      <p:sp>
        <p:nvSpPr>
          <p:cNvPr id="4" name="Rectangle 3">
            <a:extLst>
              <a:ext uri="{FF2B5EF4-FFF2-40B4-BE49-F238E27FC236}">
                <a16:creationId xmlns:a16="http://schemas.microsoft.com/office/drawing/2014/main" id="{72E33767-6CA4-EC7B-CC6E-3EE1DEE2B377}"/>
              </a:ext>
            </a:extLst>
          </p:cNvPr>
          <p:cNvSpPr/>
          <p:nvPr/>
        </p:nvSpPr>
        <p:spPr>
          <a:xfrm>
            <a:off x="-26627" y="0"/>
            <a:ext cx="12218627" cy="6858000"/>
          </a:xfrm>
          <a:prstGeom prst="rect">
            <a:avLst/>
          </a:prstGeom>
          <a:solidFill>
            <a:srgbClr val="F5F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2F3E9C4C-3E46-A4A1-80D8-8910B3222AAA}"/>
              </a:ext>
            </a:extLst>
          </p:cNvPr>
          <p:cNvSpPr txBox="1"/>
          <p:nvPr/>
        </p:nvSpPr>
        <p:spPr>
          <a:xfrm>
            <a:off x="886354" y="1207236"/>
            <a:ext cx="896321" cy="1323439"/>
          </a:xfrm>
          <a:prstGeom prst="rect">
            <a:avLst/>
          </a:prstGeom>
          <a:noFill/>
        </p:spPr>
        <p:txBody>
          <a:bodyPr wrap="square" rtlCol="0">
            <a:spAutoFit/>
          </a:bodyPr>
          <a:lstStyle/>
          <a:p>
            <a:r>
              <a:rPr lang="en-US" sz="8000">
                <a:solidFill>
                  <a:srgbClr val="34C1E8"/>
                </a:solidFill>
                <a:latin typeface="iCiel Brandon Text Bold" panose="020B0803020203060203" pitchFamily="34" charset="0"/>
              </a:rPr>
              <a:t>1</a:t>
            </a:r>
          </a:p>
        </p:txBody>
      </p:sp>
      <p:sp>
        <p:nvSpPr>
          <p:cNvPr id="13" name="Rectangle: Rounded Corners 12">
            <a:extLst>
              <a:ext uri="{FF2B5EF4-FFF2-40B4-BE49-F238E27FC236}">
                <a16:creationId xmlns:a16="http://schemas.microsoft.com/office/drawing/2014/main" id="{D3A3135A-0600-2CA6-F2D1-EE2F7FA427CE}"/>
              </a:ext>
            </a:extLst>
          </p:cNvPr>
          <p:cNvSpPr/>
          <p:nvPr/>
        </p:nvSpPr>
        <p:spPr>
          <a:xfrm>
            <a:off x="1819687" y="170113"/>
            <a:ext cx="10297691" cy="6517773"/>
          </a:xfrm>
          <a:prstGeom prst="roundRect">
            <a:avLst>
              <a:gd name="adj" fmla="val 6421"/>
            </a:avLst>
          </a:prstGeom>
          <a:solidFill>
            <a:schemeClr val="bg1"/>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3600">
                <a:solidFill>
                  <a:srgbClr val="002060"/>
                </a:solidFill>
                <a:latin typeface="iCiel Brandon Text Bold" panose="020B0803020203060203" pitchFamily="34" charset="0"/>
              </a:rPr>
              <a:t>Thiết kế các tương tác trong trò chơi</a:t>
            </a:r>
          </a:p>
          <a:p>
            <a:endParaRPr lang="en-US" sz="3600">
              <a:solidFill>
                <a:srgbClr val="002060"/>
              </a:solidFill>
              <a:latin typeface="iCiel Brandon Text Bold" panose="020B0803020203060203" pitchFamily="34" charset="0"/>
            </a:endParaRPr>
          </a:p>
          <a:p>
            <a:endParaRPr lang="en-US" sz="3600">
              <a:solidFill>
                <a:srgbClr val="002060"/>
              </a:solidFill>
              <a:latin typeface="iCiel Brandon Text Bold" panose="020B0803020203060203" pitchFamily="34" charset="0"/>
            </a:endParaRPr>
          </a:p>
          <a:p>
            <a:endParaRPr lang="en-US" sz="3600">
              <a:solidFill>
                <a:srgbClr val="002060"/>
              </a:solidFill>
              <a:latin typeface="iCiel Brandon Text Bold" panose="020B0803020203060203" pitchFamily="34" charset="0"/>
            </a:endParaRPr>
          </a:p>
          <a:p>
            <a:endParaRPr lang="en-US" sz="3600">
              <a:solidFill>
                <a:srgbClr val="002060"/>
              </a:solidFill>
              <a:latin typeface="iCiel Brandon Text Bold" panose="020B0803020203060203" pitchFamily="34" charset="0"/>
            </a:endParaRPr>
          </a:p>
          <a:p>
            <a:endParaRPr lang="en-US" sz="3600">
              <a:solidFill>
                <a:srgbClr val="002060"/>
              </a:solidFill>
              <a:latin typeface="iCiel Brandon Text Bold" panose="020B0803020203060203" pitchFamily="34" charset="0"/>
            </a:endParaRPr>
          </a:p>
        </p:txBody>
      </p:sp>
      <p:sp>
        <p:nvSpPr>
          <p:cNvPr id="6" name="Rectangle: Rounded Corners 5">
            <a:extLst>
              <a:ext uri="{FF2B5EF4-FFF2-40B4-BE49-F238E27FC236}">
                <a16:creationId xmlns:a16="http://schemas.microsoft.com/office/drawing/2014/main" id="{D3942F6F-772B-8003-A41C-E35653DFB920}"/>
              </a:ext>
            </a:extLst>
          </p:cNvPr>
          <p:cNvSpPr/>
          <p:nvPr/>
        </p:nvSpPr>
        <p:spPr>
          <a:xfrm>
            <a:off x="1900819" y="-896335"/>
            <a:ext cx="10178761" cy="811835"/>
          </a:xfrm>
          <a:prstGeom prst="roundRect">
            <a:avLst>
              <a:gd name="adj" fmla="val 30160"/>
            </a:avLst>
          </a:prstGeom>
          <a:solidFill>
            <a:schemeClr val="bg1"/>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a:solidFill>
                  <a:sysClr val="windowText" lastClr="000000"/>
                </a:solidFill>
                <a:latin typeface="iCiel Brandon Text Bold" panose="020B0803020203060203" pitchFamily="34" charset="0"/>
              </a:rPr>
              <a:t>Thiết kế, cài đặt môi trường</a:t>
            </a:r>
          </a:p>
        </p:txBody>
      </p:sp>
      <p:grpSp>
        <p:nvGrpSpPr>
          <p:cNvPr id="2" name="Group 1">
            <a:extLst>
              <a:ext uri="{FF2B5EF4-FFF2-40B4-BE49-F238E27FC236}">
                <a16:creationId xmlns:a16="http://schemas.microsoft.com/office/drawing/2014/main" id="{812CF3C9-C93A-AB34-FD45-F18837B7A661}"/>
              </a:ext>
            </a:extLst>
          </p:cNvPr>
          <p:cNvGrpSpPr/>
          <p:nvPr/>
        </p:nvGrpSpPr>
        <p:grpSpPr>
          <a:xfrm>
            <a:off x="-144771" y="0"/>
            <a:ext cx="1788049" cy="6858000"/>
            <a:chOff x="-2754515" y="-209675"/>
            <a:chExt cx="2675518" cy="6858000"/>
          </a:xfrm>
        </p:grpSpPr>
        <p:sp>
          <p:nvSpPr>
            <p:cNvPr id="15" name="Rectangle 14">
              <a:extLst>
                <a:ext uri="{FF2B5EF4-FFF2-40B4-BE49-F238E27FC236}">
                  <a16:creationId xmlns:a16="http://schemas.microsoft.com/office/drawing/2014/main" id="{CAAE43FF-9C10-849E-436A-CD6791E868F3}"/>
                </a:ext>
              </a:extLst>
            </p:cNvPr>
            <p:cNvSpPr/>
            <p:nvPr/>
          </p:nvSpPr>
          <p:spPr>
            <a:xfrm>
              <a:off x="-2754515" y="-209675"/>
              <a:ext cx="2421465" cy="6858000"/>
            </a:xfrm>
            <a:prstGeom prst="rect">
              <a:avLst/>
            </a:prstGeom>
            <a:solidFill>
              <a:srgbClr val="F5F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8DD075CA-C87D-152A-AF3F-D1440B88BDE1}"/>
                </a:ext>
              </a:extLst>
            </p:cNvPr>
            <p:cNvSpPr txBox="1"/>
            <p:nvPr/>
          </p:nvSpPr>
          <p:spPr>
            <a:xfrm>
              <a:off x="-2503333" y="2232074"/>
              <a:ext cx="2424336" cy="3170099"/>
            </a:xfrm>
            <a:prstGeom prst="rect">
              <a:avLst/>
            </a:prstGeom>
            <a:noFill/>
          </p:spPr>
          <p:txBody>
            <a:bodyPr wrap="square" rtlCol="0">
              <a:spAutoFit/>
            </a:bodyPr>
            <a:lstStyle/>
            <a:p>
              <a:pPr algn="ctr"/>
              <a:r>
                <a:rPr lang="en-US" sz="4000">
                  <a:solidFill>
                    <a:srgbClr val="34C1E8"/>
                  </a:solidFill>
                  <a:latin typeface="iCiel Brandon Text Bold" panose="020B0803020203060203" pitchFamily="34" charset="0"/>
                </a:rPr>
                <a:t>PHÂN</a:t>
              </a:r>
            </a:p>
            <a:p>
              <a:pPr algn="ctr"/>
              <a:r>
                <a:rPr lang="en-US" sz="4000">
                  <a:solidFill>
                    <a:srgbClr val="34C1E8"/>
                  </a:solidFill>
                  <a:latin typeface="iCiel Brandon Text Bold" panose="020B0803020203060203" pitchFamily="34" charset="0"/>
                </a:rPr>
                <a:t>TÍCH</a:t>
              </a:r>
            </a:p>
            <a:p>
              <a:pPr algn="ctr"/>
              <a:r>
                <a:rPr lang="en-US" sz="4000">
                  <a:solidFill>
                    <a:srgbClr val="34C1E8"/>
                  </a:solidFill>
                  <a:latin typeface="iCiel Brandon Text Bold" panose="020B0803020203060203" pitchFamily="34" charset="0"/>
                </a:rPr>
                <a:t>VÀ</a:t>
              </a:r>
            </a:p>
            <a:p>
              <a:pPr algn="ctr"/>
              <a:r>
                <a:rPr lang="en-US" sz="4000">
                  <a:solidFill>
                    <a:srgbClr val="34C1E8"/>
                  </a:solidFill>
                  <a:latin typeface="iCiel Brandon Text Bold" panose="020B0803020203060203" pitchFamily="34" charset="0"/>
                </a:rPr>
                <a:t>THIẾT</a:t>
              </a:r>
            </a:p>
            <a:p>
              <a:pPr algn="ctr"/>
              <a:r>
                <a:rPr lang="en-US" sz="4000">
                  <a:solidFill>
                    <a:srgbClr val="34C1E8"/>
                  </a:solidFill>
                  <a:latin typeface="iCiel Brandon Text Bold" panose="020B0803020203060203" pitchFamily="34" charset="0"/>
                </a:rPr>
                <a:t>KẾ</a:t>
              </a:r>
            </a:p>
          </p:txBody>
        </p:sp>
        <p:pic>
          <p:nvPicPr>
            <p:cNvPr id="19" name="Picture 8" descr="Transparency ">
              <a:extLst>
                <a:ext uri="{FF2B5EF4-FFF2-40B4-BE49-F238E27FC236}">
                  <a16:creationId xmlns:a16="http://schemas.microsoft.com/office/drawing/2014/main" id="{FCE54B5A-1A1B-5BC3-8332-51FD7B072699}"/>
                </a:ext>
              </a:extLst>
            </p:cNvPr>
            <p:cNvPicPr>
              <a:picLocks noChangeAspect="1" noChangeArrowheads="1"/>
            </p:cNvPicPr>
            <p:nvPr/>
          </p:nvPicPr>
          <p:blipFill>
            <a:blip r:embed="rId5">
              <a:alphaModFix amt="7000"/>
              <a:extLst>
                <a:ext uri="{28A0092B-C50C-407E-A947-70E740481C1C}">
                  <a14:useLocalDpi xmlns:a14="http://schemas.microsoft.com/office/drawing/2010/main" val="0"/>
                </a:ext>
              </a:extLst>
            </a:blip>
            <a:srcRect/>
            <a:stretch>
              <a:fillRect/>
            </a:stretch>
          </p:blipFill>
          <p:spPr bwMode="auto">
            <a:xfrm>
              <a:off x="-2520227" y="2539642"/>
              <a:ext cx="2020134" cy="2020134"/>
            </a:xfrm>
            <a:prstGeom prst="rect">
              <a:avLst/>
            </a:prstGeom>
            <a:noFill/>
            <a:extLst>
              <a:ext uri="{909E8E84-426E-40DD-AFC4-6F175D3DCCD1}">
                <a14:hiddenFill xmlns:a14="http://schemas.microsoft.com/office/drawing/2010/main">
                  <a:solidFill>
                    <a:srgbClr val="FFFFFF"/>
                  </a:solidFill>
                </a14:hiddenFill>
              </a:ext>
            </a:extLst>
          </p:spPr>
        </p:pic>
        <p:sp>
          <p:nvSpPr>
            <p:cNvPr id="30" name="TextBox 29">
              <a:extLst>
                <a:ext uri="{FF2B5EF4-FFF2-40B4-BE49-F238E27FC236}">
                  <a16:creationId xmlns:a16="http://schemas.microsoft.com/office/drawing/2014/main" id="{FA9CFABB-086F-9328-9596-E370DF3F0DEF}"/>
                </a:ext>
              </a:extLst>
            </p:cNvPr>
            <p:cNvSpPr txBox="1"/>
            <p:nvPr/>
          </p:nvSpPr>
          <p:spPr>
            <a:xfrm>
              <a:off x="-1825275" y="958918"/>
              <a:ext cx="896320" cy="1323439"/>
            </a:xfrm>
            <a:prstGeom prst="rect">
              <a:avLst/>
            </a:prstGeom>
            <a:noFill/>
          </p:spPr>
          <p:txBody>
            <a:bodyPr wrap="square" rtlCol="0">
              <a:spAutoFit/>
            </a:bodyPr>
            <a:lstStyle/>
            <a:p>
              <a:r>
                <a:rPr lang="en-US" sz="8000">
                  <a:solidFill>
                    <a:srgbClr val="34C1E8"/>
                  </a:solidFill>
                  <a:latin typeface="iCiel Brandon Text Bold" panose="020B0803020203060203" pitchFamily="34" charset="0"/>
                </a:rPr>
                <a:t>3</a:t>
              </a:r>
            </a:p>
          </p:txBody>
        </p:sp>
      </p:grpSp>
      <p:pic>
        <p:nvPicPr>
          <p:cNvPr id="7170" name="Picture 2" descr="Fruit ">
            <a:extLst>
              <a:ext uri="{FF2B5EF4-FFF2-40B4-BE49-F238E27FC236}">
                <a16:creationId xmlns:a16="http://schemas.microsoft.com/office/drawing/2014/main" id="{2EF06547-8B0E-863C-408E-852710F8499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05709" y="2877503"/>
            <a:ext cx="12192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descr="Door ">
            <a:extLst>
              <a:ext uri="{FF2B5EF4-FFF2-40B4-BE49-F238E27FC236}">
                <a16:creationId xmlns:a16="http://schemas.microsoft.com/office/drawing/2014/main" id="{80439EEC-25B6-FACC-767F-56D30AD879F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46352" y="2832318"/>
            <a:ext cx="12192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Key ">
            <a:extLst>
              <a:ext uri="{FF2B5EF4-FFF2-40B4-BE49-F238E27FC236}">
                <a16:creationId xmlns:a16="http://schemas.microsoft.com/office/drawing/2014/main" id="{232C0403-F3E3-4DFD-1244-FFB22BB064C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323426" y="3240087"/>
            <a:ext cx="883012" cy="883012"/>
          </a:xfrm>
          <a:prstGeom prst="rect">
            <a:avLst/>
          </a:prstGeom>
          <a:noFill/>
          <a:extLst>
            <a:ext uri="{909E8E84-426E-40DD-AFC4-6F175D3DCCD1}">
              <a14:hiddenFill xmlns:a14="http://schemas.microsoft.com/office/drawing/2010/main">
                <a:solidFill>
                  <a:srgbClr val="FFFFFF"/>
                </a:solidFill>
              </a14:hiddenFill>
            </a:ext>
          </a:extLst>
        </p:spPr>
      </p:pic>
      <p:pic>
        <p:nvPicPr>
          <p:cNvPr id="7176" name="Picture 8" descr="Football player ">
            <a:extLst>
              <a:ext uri="{FF2B5EF4-FFF2-40B4-BE49-F238E27FC236}">
                <a16:creationId xmlns:a16="http://schemas.microsoft.com/office/drawing/2014/main" id="{EF5A3501-E7D9-2995-22FE-385A53C9CCE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468126" y="2801645"/>
            <a:ext cx="12192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7178" name="Picture 10" descr="User interface ">
            <a:extLst>
              <a:ext uri="{FF2B5EF4-FFF2-40B4-BE49-F238E27FC236}">
                <a16:creationId xmlns:a16="http://schemas.microsoft.com/office/drawing/2014/main" id="{430BB01B-95CA-7D98-E584-854084469C2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390860" y="2903899"/>
            <a:ext cx="12192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7180" name="Picture 12" descr="Ghost ">
            <a:extLst>
              <a:ext uri="{FF2B5EF4-FFF2-40B4-BE49-F238E27FC236}">
                <a16:creationId xmlns:a16="http://schemas.microsoft.com/office/drawing/2014/main" id="{A3AA032F-4CBF-F81D-6A49-F939E85E0B6D}"/>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633222" y="2749317"/>
            <a:ext cx="947437" cy="947437"/>
          </a:xfrm>
          <a:prstGeom prst="rect">
            <a:avLst/>
          </a:prstGeom>
          <a:noFill/>
          <a:extLst>
            <a:ext uri="{909E8E84-426E-40DD-AFC4-6F175D3DCCD1}">
              <a14:hiddenFill xmlns:a14="http://schemas.microsoft.com/office/drawing/2010/main">
                <a:solidFill>
                  <a:srgbClr val="FFFFFF"/>
                </a:solidFill>
              </a14:hiddenFill>
            </a:ext>
          </a:extLst>
        </p:spPr>
      </p:pic>
      <p:pic>
        <p:nvPicPr>
          <p:cNvPr id="7182" name="Picture 14" descr="Trap ">
            <a:extLst>
              <a:ext uri="{FF2B5EF4-FFF2-40B4-BE49-F238E27FC236}">
                <a16:creationId xmlns:a16="http://schemas.microsoft.com/office/drawing/2014/main" id="{91D8CB08-F7D8-1F9A-9CCE-9CF2E5D4D97D}"/>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122059" y="3006833"/>
            <a:ext cx="1084473" cy="1084473"/>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9531CA5D-07A8-EC73-4605-0412FC8A472F}"/>
              </a:ext>
            </a:extLst>
          </p:cNvPr>
          <p:cNvSpPr txBox="1"/>
          <p:nvPr/>
        </p:nvSpPr>
        <p:spPr>
          <a:xfrm>
            <a:off x="2519398" y="4196076"/>
            <a:ext cx="1171283" cy="369332"/>
          </a:xfrm>
          <a:prstGeom prst="rect">
            <a:avLst/>
          </a:prstGeom>
          <a:noFill/>
        </p:spPr>
        <p:txBody>
          <a:bodyPr wrap="none" rtlCol="0">
            <a:spAutoFit/>
          </a:bodyPr>
          <a:lstStyle/>
          <a:p>
            <a:r>
              <a:rPr lang="en-US">
                <a:latin typeface="iCiel Brandon Text Bold" panose="020B0803020203060203" pitchFamily="34" charset="0"/>
              </a:rPr>
              <a:t>TRÁI CÂY</a:t>
            </a:r>
          </a:p>
        </p:txBody>
      </p:sp>
      <p:sp>
        <p:nvSpPr>
          <p:cNvPr id="11" name="TextBox 10">
            <a:extLst>
              <a:ext uri="{FF2B5EF4-FFF2-40B4-BE49-F238E27FC236}">
                <a16:creationId xmlns:a16="http://schemas.microsoft.com/office/drawing/2014/main" id="{CACF5708-7646-AEC7-4652-2E584925C204}"/>
              </a:ext>
            </a:extLst>
          </p:cNvPr>
          <p:cNvSpPr txBox="1"/>
          <p:nvPr/>
        </p:nvSpPr>
        <p:spPr>
          <a:xfrm>
            <a:off x="4465536" y="4251941"/>
            <a:ext cx="1455335" cy="646331"/>
          </a:xfrm>
          <a:prstGeom prst="rect">
            <a:avLst/>
          </a:prstGeom>
          <a:noFill/>
        </p:spPr>
        <p:txBody>
          <a:bodyPr wrap="none" rtlCol="0">
            <a:spAutoFit/>
          </a:bodyPr>
          <a:lstStyle/>
          <a:p>
            <a:pPr algn="ctr"/>
            <a:r>
              <a:rPr lang="en-US">
                <a:latin typeface="iCiel Brandon Text Bold" panose="020B0803020203060203" pitchFamily="34" charset="0"/>
              </a:rPr>
              <a:t>CHÌA KHOÁ</a:t>
            </a:r>
          </a:p>
          <a:p>
            <a:pPr algn="ctr"/>
            <a:r>
              <a:rPr lang="en-US">
                <a:latin typeface="iCiel Brandon Text Bold" panose="020B0803020203060203" pitchFamily="34" charset="0"/>
              </a:rPr>
              <a:t>VÀ CỬA</a:t>
            </a:r>
          </a:p>
        </p:txBody>
      </p:sp>
      <p:sp>
        <p:nvSpPr>
          <p:cNvPr id="12" name="TextBox 11">
            <a:extLst>
              <a:ext uri="{FF2B5EF4-FFF2-40B4-BE49-F238E27FC236}">
                <a16:creationId xmlns:a16="http://schemas.microsoft.com/office/drawing/2014/main" id="{524D4671-D669-77BF-8952-F774CBBBAEFC}"/>
              </a:ext>
            </a:extLst>
          </p:cNvPr>
          <p:cNvSpPr txBox="1"/>
          <p:nvPr/>
        </p:nvSpPr>
        <p:spPr>
          <a:xfrm>
            <a:off x="6567502" y="4242976"/>
            <a:ext cx="998158" cy="369332"/>
          </a:xfrm>
          <a:prstGeom prst="rect">
            <a:avLst/>
          </a:prstGeom>
          <a:noFill/>
        </p:spPr>
        <p:txBody>
          <a:bodyPr wrap="none" rtlCol="0">
            <a:spAutoFit/>
          </a:bodyPr>
          <a:lstStyle/>
          <a:p>
            <a:r>
              <a:rPr lang="en-US">
                <a:latin typeface="iCiel Brandon Text Bold" panose="020B0803020203060203" pitchFamily="34" charset="0"/>
              </a:rPr>
              <a:t>PLAYER</a:t>
            </a:r>
          </a:p>
        </p:txBody>
      </p:sp>
      <p:sp>
        <p:nvSpPr>
          <p:cNvPr id="14" name="TextBox 13">
            <a:extLst>
              <a:ext uri="{FF2B5EF4-FFF2-40B4-BE49-F238E27FC236}">
                <a16:creationId xmlns:a16="http://schemas.microsoft.com/office/drawing/2014/main" id="{41552947-F5D4-0461-BE25-1C3F092354C2}"/>
              </a:ext>
            </a:extLst>
          </p:cNvPr>
          <p:cNvSpPr txBox="1"/>
          <p:nvPr/>
        </p:nvSpPr>
        <p:spPr>
          <a:xfrm>
            <a:off x="8334300" y="4251941"/>
            <a:ext cx="1358962" cy="369332"/>
          </a:xfrm>
          <a:prstGeom prst="rect">
            <a:avLst/>
          </a:prstGeom>
          <a:noFill/>
        </p:spPr>
        <p:txBody>
          <a:bodyPr wrap="none" rtlCol="0">
            <a:spAutoFit/>
          </a:bodyPr>
          <a:lstStyle/>
          <a:p>
            <a:r>
              <a:rPr lang="en-US">
                <a:latin typeface="iCiel Brandon Text Bold" panose="020B0803020203060203" pitchFamily="34" charset="0"/>
              </a:rPr>
              <a:t>GIAO DIỆN</a:t>
            </a:r>
          </a:p>
        </p:txBody>
      </p:sp>
      <p:sp>
        <p:nvSpPr>
          <p:cNvPr id="16" name="TextBox 15">
            <a:extLst>
              <a:ext uri="{FF2B5EF4-FFF2-40B4-BE49-F238E27FC236}">
                <a16:creationId xmlns:a16="http://schemas.microsoft.com/office/drawing/2014/main" id="{4131CE1F-4C23-27F4-3A04-59FE6D3EE4EF}"/>
              </a:ext>
            </a:extLst>
          </p:cNvPr>
          <p:cNvSpPr txBox="1"/>
          <p:nvPr/>
        </p:nvSpPr>
        <p:spPr>
          <a:xfrm>
            <a:off x="10170357" y="4242976"/>
            <a:ext cx="1120563" cy="646331"/>
          </a:xfrm>
          <a:prstGeom prst="rect">
            <a:avLst/>
          </a:prstGeom>
          <a:noFill/>
        </p:spPr>
        <p:txBody>
          <a:bodyPr wrap="none" rtlCol="0">
            <a:spAutoFit/>
          </a:bodyPr>
          <a:lstStyle/>
          <a:p>
            <a:r>
              <a:rPr lang="en-US">
                <a:latin typeface="iCiel Brandon Text Bold" panose="020B0803020203060203" pitchFamily="34" charset="0"/>
              </a:rPr>
              <a:t>ĐỐI THỦ</a:t>
            </a:r>
          </a:p>
          <a:p>
            <a:pPr algn="ctr"/>
            <a:r>
              <a:rPr lang="en-US">
                <a:latin typeface="iCiel Brandon Text Bold" panose="020B0803020203060203" pitchFamily="34" charset="0"/>
              </a:rPr>
              <a:t>VÀ BẨY</a:t>
            </a:r>
          </a:p>
        </p:txBody>
      </p:sp>
    </p:spTree>
    <p:extLst>
      <p:ext uri="{BB962C8B-B14F-4D97-AF65-F5344CB8AC3E}">
        <p14:creationId xmlns:p14="http://schemas.microsoft.com/office/powerpoint/2010/main" val="3100915880"/>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170"/>
                                        </p:tgtEl>
                                        <p:attrNameLst>
                                          <p:attrName>style.visibility</p:attrName>
                                        </p:attrNameLst>
                                      </p:cBhvr>
                                      <p:to>
                                        <p:strVal val="visible"/>
                                      </p:to>
                                    </p:set>
                                    <p:animEffect transition="in" filter="fade">
                                      <p:cBhvr>
                                        <p:cTn id="7" dur="500"/>
                                        <p:tgtEl>
                                          <p:spTgt spid="7170"/>
                                        </p:tgtEl>
                                      </p:cBhvr>
                                    </p:animEffect>
                                    <p:anim calcmode="lin" valueType="num">
                                      <p:cBhvr>
                                        <p:cTn id="8" dur="500" fill="hold"/>
                                        <p:tgtEl>
                                          <p:spTgt spid="7170"/>
                                        </p:tgtEl>
                                        <p:attrNameLst>
                                          <p:attrName>ppt_x</p:attrName>
                                        </p:attrNameLst>
                                      </p:cBhvr>
                                      <p:tavLst>
                                        <p:tav tm="0">
                                          <p:val>
                                            <p:strVal val="#ppt_x"/>
                                          </p:val>
                                        </p:tav>
                                        <p:tav tm="100000">
                                          <p:val>
                                            <p:strVal val="#ppt_x"/>
                                          </p:val>
                                        </p:tav>
                                      </p:tavLst>
                                    </p:anim>
                                    <p:anim calcmode="lin" valueType="num">
                                      <p:cBhvr>
                                        <p:cTn id="9" dur="500" fill="hold"/>
                                        <p:tgtEl>
                                          <p:spTgt spid="7170"/>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anim calcmode="lin" valueType="num">
                                      <p:cBhvr>
                                        <p:cTn id="13" dur="500" fill="hold"/>
                                        <p:tgtEl>
                                          <p:spTgt spid="9"/>
                                        </p:tgtEl>
                                        <p:attrNameLst>
                                          <p:attrName>ppt_x</p:attrName>
                                        </p:attrNameLst>
                                      </p:cBhvr>
                                      <p:tavLst>
                                        <p:tav tm="0">
                                          <p:val>
                                            <p:strVal val="#ppt_x"/>
                                          </p:val>
                                        </p:tav>
                                        <p:tav tm="100000">
                                          <p:val>
                                            <p:strVal val="#ppt_x"/>
                                          </p:val>
                                        </p:tav>
                                      </p:tavLst>
                                    </p:anim>
                                    <p:anim calcmode="lin" valueType="num">
                                      <p:cBhvr>
                                        <p:cTn id="14" dur="5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7172"/>
                                        </p:tgtEl>
                                        <p:attrNameLst>
                                          <p:attrName>style.visibility</p:attrName>
                                        </p:attrNameLst>
                                      </p:cBhvr>
                                      <p:to>
                                        <p:strVal val="visible"/>
                                      </p:to>
                                    </p:set>
                                    <p:animEffect transition="in" filter="fade">
                                      <p:cBhvr>
                                        <p:cTn id="19" dur="500"/>
                                        <p:tgtEl>
                                          <p:spTgt spid="7172"/>
                                        </p:tgtEl>
                                      </p:cBhvr>
                                    </p:animEffect>
                                    <p:anim calcmode="lin" valueType="num">
                                      <p:cBhvr>
                                        <p:cTn id="20" dur="500" fill="hold"/>
                                        <p:tgtEl>
                                          <p:spTgt spid="7172"/>
                                        </p:tgtEl>
                                        <p:attrNameLst>
                                          <p:attrName>ppt_x</p:attrName>
                                        </p:attrNameLst>
                                      </p:cBhvr>
                                      <p:tavLst>
                                        <p:tav tm="0">
                                          <p:val>
                                            <p:strVal val="#ppt_x"/>
                                          </p:val>
                                        </p:tav>
                                        <p:tav tm="100000">
                                          <p:val>
                                            <p:strVal val="#ppt_x"/>
                                          </p:val>
                                        </p:tav>
                                      </p:tavLst>
                                    </p:anim>
                                    <p:anim calcmode="lin" valueType="num">
                                      <p:cBhvr>
                                        <p:cTn id="21" dur="500" fill="hold"/>
                                        <p:tgtEl>
                                          <p:spTgt spid="7172"/>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7174"/>
                                        </p:tgtEl>
                                        <p:attrNameLst>
                                          <p:attrName>style.visibility</p:attrName>
                                        </p:attrNameLst>
                                      </p:cBhvr>
                                      <p:to>
                                        <p:strVal val="visible"/>
                                      </p:to>
                                    </p:set>
                                    <p:animEffect transition="in" filter="fade">
                                      <p:cBhvr>
                                        <p:cTn id="24" dur="500"/>
                                        <p:tgtEl>
                                          <p:spTgt spid="7174"/>
                                        </p:tgtEl>
                                      </p:cBhvr>
                                    </p:animEffect>
                                    <p:anim calcmode="lin" valueType="num">
                                      <p:cBhvr>
                                        <p:cTn id="25" dur="500" fill="hold"/>
                                        <p:tgtEl>
                                          <p:spTgt spid="7174"/>
                                        </p:tgtEl>
                                        <p:attrNameLst>
                                          <p:attrName>ppt_x</p:attrName>
                                        </p:attrNameLst>
                                      </p:cBhvr>
                                      <p:tavLst>
                                        <p:tav tm="0">
                                          <p:val>
                                            <p:strVal val="#ppt_x"/>
                                          </p:val>
                                        </p:tav>
                                        <p:tav tm="100000">
                                          <p:val>
                                            <p:strVal val="#ppt_x"/>
                                          </p:val>
                                        </p:tav>
                                      </p:tavLst>
                                    </p:anim>
                                    <p:anim calcmode="lin" valueType="num">
                                      <p:cBhvr>
                                        <p:cTn id="26" dur="500" fill="hold"/>
                                        <p:tgtEl>
                                          <p:spTgt spid="7174"/>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fade">
                                      <p:cBhvr>
                                        <p:cTn id="29" dur="500"/>
                                        <p:tgtEl>
                                          <p:spTgt spid="11"/>
                                        </p:tgtEl>
                                      </p:cBhvr>
                                    </p:animEffect>
                                    <p:anim calcmode="lin" valueType="num">
                                      <p:cBhvr>
                                        <p:cTn id="30" dur="500" fill="hold"/>
                                        <p:tgtEl>
                                          <p:spTgt spid="11"/>
                                        </p:tgtEl>
                                        <p:attrNameLst>
                                          <p:attrName>ppt_x</p:attrName>
                                        </p:attrNameLst>
                                      </p:cBhvr>
                                      <p:tavLst>
                                        <p:tav tm="0">
                                          <p:val>
                                            <p:strVal val="#ppt_x"/>
                                          </p:val>
                                        </p:tav>
                                        <p:tav tm="100000">
                                          <p:val>
                                            <p:strVal val="#ppt_x"/>
                                          </p:val>
                                        </p:tav>
                                      </p:tavLst>
                                    </p:anim>
                                    <p:anim calcmode="lin" valueType="num">
                                      <p:cBhvr>
                                        <p:cTn id="31" dur="5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nodeType="clickEffect">
                                  <p:stCondLst>
                                    <p:cond delay="0"/>
                                  </p:stCondLst>
                                  <p:childTnLst>
                                    <p:set>
                                      <p:cBhvr>
                                        <p:cTn id="35" dur="1" fill="hold">
                                          <p:stCondLst>
                                            <p:cond delay="0"/>
                                          </p:stCondLst>
                                        </p:cTn>
                                        <p:tgtEl>
                                          <p:spTgt spid="7176"/>
                                        </p:tgtEl>
                                        <p:attrNameLst>
                                          <p:attrName>style.visibility</p:attrName>
                                        </p:attrNameLst>
                                      </p:cBhvr>
                                      <p:to>
                                        <p:strVal val="visible"/>
                                      </p:to>
                                    </p:set>
                                    <p:animEffect transition="in" filter="fade">
                                      <p:cBhvr>
                                        <p:cTn id="36" dur="500"/>
                                        <p:tgtEl>
                                          <p:spTgt spid="7176"/>
                                        </p:tgtEl>
                                      </p:cBhvr>
                                    </p:animEffect>
                                    <p:anim calcmode="lin" valueType="num">
                                      <p:cBhvr>
                                        <p:cTn id="37" dur="500" fill="hold"/>
                                        <p:tgtEl>
                                          <p:spTgt spid="7176"/>
                                        </p:tgtEl>
                                        <p:attrNameLst>
                                          <p:attrName>ppt_x</p:attrName>
                                        </p:attrNameLst>
                                      </p:cBhvr>
                                      <p:tavLst>
                                        <p:tav tm="0">
                                          <p:val>
                                            <p:strVal val="#ppt_x"/>
                                          </p:val>
                                        </p:tav>
                                        <p:tav tm="100000">
                                          <p:val>
                                            <p:strVal val="#ppt_x"/>
                                          </p:val>
                                        </p:tav>
                                      </p:tavLst>
                                    </p:anim>
                                    <p:anim calcmode="lin" valueType="num">
                                      <p:cBhvr>
                                        <p:cTn id="38" dur="500" fill="hold"/>
                                        <p:tgtEl>
                                          <p:spTgt spid="7176"/>
                                        </p:tgtEl>
                                        <p:attrNameLst>
                                          <p:attrName>ppt_y</p:attrName>
                                        </p:attrNameLst>
                                      </p:cBhvr>
                                      <p:tavLst>
                                        <p:tav tm="0">
                                          <p:val>
                                            <p:strVal val="#ppt_y+.1"/>
                                          </p:val>
                                        </p:tav>
                                        <p:tav tm="100000">
                                          <p:val>
                                            <p:strVal val="#ppt_y"/>
                                          </p:val>
                                        </p:tav>
                                      </p:tavLst>
                                    </p:anim>
                                  </p:childTnLst>
                                </p:cTn>
                              </p:par>
                              <p:par>
                                <p:cTn id="39" presetID="42" presetClass="entr" presetSubtype="0" fill="hold" grpId="0" nodeType="withEffect">
                                  <p:stCondLst>
                                    <p:cond delay="0"/>
                                  </p:stCondLst>
                                  <p:childTnLst>
                                    <p:set>
                                      <p:cBhvr>
                                        <p:cTn id="40" dur="1" fill="hold">
                                          <p:stCondLst>
                                            <p:cond delay="0"/>
                                          </p:stCondLst>
                                        </p:cTn>
                                        <p:tgtEl>
                                          <p:spTgt spid="12"/>
                                        </p:tgtEl>
                                        <p:attrNameLst>
                                          <p:attrName>style.visibility</p:attrName>
                                        </p:attrNameLst>
                                      </p:cBhvr>
                                      <p:to>
                                        <p:strVal val="visible"/>
                                      </p:to>
                                    </p:set>
                                    <p:animEffect transition="in" filter="fade">
                                      <p:cBhvr>
                                        <p:cTn id="41" dur="500"/>
                                        <p:tgtEl>
                                          <p:spTgt spid="12"/>
                                        </p:tgtEl>
                                      </p:cBhvr>
                                    </p:animEffect>
                                    <p:anim calcmode="lin" valueType="num">
                                      <p:cBhvr>
                                        <p:cTn id="42" dur="500" fill="hold"/>
                                        <p:tgtEl>
                                          <p:spTgt spid="12"/>
                                        </p:tgtEl>
                                        <p:attrNameLst>
                                          <p:attrName>ppt_x</p:attrName>
                                        </p:attrNameLst>
                                      </p:cBhvr>
                                      <p:tavLst>
                                        <p:tav tm="0">
                                          <p:val>
                                            <p:strVal val="#ppt_x"/>
                                          </p:val>
                                        </p:tav>
                                        <p:tav tm="100000">
                                          <p:val>
                                            <p:strVal val="#ppt_x"/>
                                          </p:val>
                                        </p:tav>
                                      </p:tavLst>
                                    </p:anim>
                                    <p:anim calcmode="lin" valueType="num">
                                      <p:cBhvr>
                                        <p:cTn id="43" dur="5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42" presetClass="entr" presetSubtype="0" fill="hold" nodeType="clickEffect">
                                  <p:stCondLst>
                                    <p:cond delay="0"/>
                                  </p:stCondLst>
                                  <p:childTnLst>
                                    <p:set>
                                      <p:cBhvr>
                                        <p:cTn id="47" dur="1" fill="hold">
                                          <p:stCondLst>
                                            <p:cond delay="0"/>
                                          </p:stCondLst>
                                        </p:cTn>
                                        <p:tgtEl>
                                          <p:spTgt spid="7178"/>
                                        </p:tgtEl>
                                        <p:attrNameLst>
                                          <p:attrName>style.visibility</p:attrName>
                                        </p:attrNameLst>
                                      </p:cBhvr>
                                      <p:to>
                                        <p:strVal val="visible"/>
                                      </p:to>
                                    </p:set>
                                    <p:animEffect transition="in" filter="fade">
                                      <p:cBhvr>
                                        <p:cTn id="48" dur="500"/>
                                        <p:tgtEl>
                                          <p:spTgt spid="7178"/>
                                        </p:tgtEl>
                                      </p:cBhvr>
                                    </p:animEffect>
                                    <p:anim calcmode="lin" valueType="num">
                                      <p:cBhvr>
                                        <p:cTn id="49" dur="500" fill="hold"/>
                                        <p:tgtEl>
                                          <p:spTgt spid="7178"/>
                                        </p:tgtEl>
                                        <p:attrNameLst>
                                          <p:attrName>ppt_x</p:attrName>
                                        </p:attrNameLst>
                                      </p:cBhvr>
                                      <p:tavLst>
                                        <p:tav tm="0">
                                          <p:val>
                                            <p:strVal val="#ppt_x"/>
                                          </p:val>
                                        </p:tav>
                                        <p:tav tm="100000">
                                          <p:val>
                                            <p:strVal val="#ppt_x"/>
                                          </p:val>
                                        </p:tav>
                                      </p:tavLst>
                                    </p:anim>
                                    <p:anim calcmode="lin" valueType="num">
                                      <p:cBhvr>
                                        <p:cTn id="50" dur="500" fill="hold"/>
                                        <p:tgtEl>
                                          <p:spTgt spid="7178"/>
                                        </p:tgtEl>
                                        <p:attrNameLst>
                                          <p:attrName>ppt_y</p:attrName>
                                        </p:attrNameLst>
                                      </p:cBhvr>
                                      <p:tavLst>
                                        <p:tav tm="0">
                                          <p:val>
                                            <p:strVal val="#ppt_y+.1"/>
                                          </p:val>
                                        </p:tav>
                                        <p:tav tm="100000">
                                          <p:val>
                                            <p:strVal val="#ppt_y"/>
                                          </p:val>
                                        </p:tav>
                                      </p:tavLst>
                                    </p:anim>
                                  </p:childTnLst>
                                </p:cTn>
                              </p:par>
                              <p:par>
                                <p:cTn id="51" presetID="42" presetClass="entr" presetSubtype="0" fill="hold" grpId="0" nodeType="withEffect">
                                  <p:stCondLst>
                                    <p:cond delay="0"/>
                                  </p:stCondLst>
                                  <p:childTnLst>
                                    <p:set>
                                      <p:cBhvr>
                                        <p:cTn id="52" dur="1" fill="hold">
                                          <p:stCondLst>
                                            <p:cond delay="0"/>
                                          </p:stCondLst>
                                        </p:cTn>
                                        <p:tgtEl>
                                          <p:spTgt spid="14"/>
                                        </p:tgtEl>
                                        <p:attrNameLst>
                                          <p:attrName>style.visibility</p:attrName>
                                        </p:attrNameLst>
                                      </p:cBhvr>
                                      <p:to>
                                        <p:strVal val="visible"/>
                                      </p:to>
                                    </p:set>
                                    <p:animEffect transition="in" filter="fade">
                                      <p:cBhvr>
                                        <p:cTn id="53" dur="500"/>
                                        <p:tgtEl>
                                          <p:spTgt spid="14"/>
                                        </p:tgtEl>
                                      </p:cBhvr>
                                    </p:animEffect>
                                    <p:anim calcmode="lin" valueType="num">
                                      <p:cBhvr>
                                        <p:cTn id="54" dur="500" fill="hold"/>
                                        <p:tgtEl>
                                          <p:spTgt spid="14"/>
                                        </p:tgtEl>
                                        <p:attrNameLst>
                                          <p:attrName>ppt_x</p:attrName>
                                        </p:attrNameLst>
                                      </p:cBhvr>
                                      <p:tavLst>
                                        <p:tav tm="0">
                                          <p:val>
                                            <p:strVal val="#ppt_x"/>
                                          </p:val>
                                        </p:tav>
                                        <p:tav tm="100000">
                                          <p:val>
                                            <p:strVal val="#ppt_x"/>
                                          </p:val>
                                        </p:tav>
                                      </p:tavLst>
                                    </p:anim>
                                    <p:anim calcmode="lin" valueType="num">
                                      <p:cBhvr>
                                        <p:cTn id="55" dur="5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42" presetClass="entr" presetSubtype="0" fill="hold" nodeType="clickEffect">
                                  <p:stCondLst>
                                    <p:cond delay="0"/>
                                  </p:stCondLst>
                                  <p:childTnLst>
                                    <p:set>
                                      <p:cBhvr>
                                        <p:cTn id="59" dur="1" fill="hold">
                                          <p:stCondLst>
                                            <p:cond delay="0"/>
                                          </p:stCondLst>
                                        </p:cTn>
                                        <p:tgtEl>
                                          <p:spTgt spid="7182"/>
                                        </p:tgtEl>
                                        <p:attrNameLst>
                                          <p:attrName>style.visibility</p:attrName>
                                        </p:attrNameLst>
                                      </p:cBhvr>
                                      <p:to>
                                        <p:strVal val="visible"/>
                                      </p:to>
                                    </p:set>
                                    <p:animEffect transition="in" filter="fade">
                                      <p:cBhvr>
                                        <p:cTn id="60" dur="1000"/>
                                        <p:tgtEl>
                                          <p:spTgt spid="7182"/>
                                        </p:tgtEl>
                                      </p:cBhvr>
                                    </p:animEffect>
                                    <p:anim calcmode="lin" valueType="num">
                                      <p:cBhvr>
                                        <p:cTn id="61" dur="1000" fill="hold"/>
                                        <p:tgtEl>
                                          <p:spTgt spid="7182"/>
                                        </p:tgtEl>
                                        <p:attrNameLst>
                                          <p:attrName>ppt_x</p:attrName>
                                        </p:attrNameLst>
                                      </p:cBhvr>
                                      <p:tavLst>
                                        <p:tav tm="0">
                                          <p:val>
                                            <p:strVal val="#ppt_x"/>
                                          </p:val>
                                        </p:tav>
                                        <p:tav tm="100000">
                                          <p:val>
                                            <p:strVal val="#ppt_x"/>
                                          </p:val>
                                        </p:tav>
                                      </p:tavLst>
                                    </p:anim>
                                    <p:anim calcmode="lin" valueType="num">
                                      <p:cBhvr>
                                        <p:cTn id="62" dur="1000" fill="hold"/>
                                        <p:tgtEl>
                                          <p:spTgt spid="7182"/>
                                        </p:tgtEl>
                                        <p:attrNameLst>
                                          <p:attrName>ppt_y</p:attrName>
                                        </p:attrNameLst>
                                      </p:cBhvr>
                                      <p:tavLst>
                                        <p:tav tm="0">
                                          <p:val>
                                            <p:strVal val="#ppt_y+.1"/>
                                          </p:val>
                                        </p:tav>
                                        <p:tav tm="100000">
                                          <p:val>
                                            <p:strVal val="#ppt_y"/>
                                          </p:val>
                                        </p:tav>
                                      </p:tavLst>
                                    </p:anim>
                                  </p:childTnLst>
                                </p:cTn>
                              </p:par>
                              <p:par>
                                <p:cTn id="63" presetID="42" presetClass="entr" presetSubtype="0" fill="hold" nodeType="withEffect">
                                  <p:stCondLst>
                                    <p:cond delay="0"/>
                                  </p:stCondLst>
                                  <p:childTnLst>
                                    <p:set>
                                      <p:cBhvr>
                                        <p:cTn id="64" dur="1" fill="hold">
                                          <p:stCondLst>
                                            <p:cond delay="0"/>
                                          </p:stCondLst>
                                        </p:cTn>
                                        <p:tgtEl>
                                          <p:spTgt spid="7180"/>
                                        </p:tgtEl>
                                        <p:attrNameLst>
                                          <p:attrName>style.visibility</p:attrName>
                                        </p:attrNameLst>
                                      </p:cBhvr>
                                      <p:to>
                                        <p:strVal val="visible"/>
                                      </p:to>
                                    </p:set>
                                    <p:animEffect transition="in" filter="fade">
                                      <p:cBhvr>
                                        <p:cTn id="65" dur="1000"/>
                                        <p:tgtEl>
                                          <p:spTgt spid="7180"/>
                                        </p:tgtEl>
                                      </p:cBhvr>
                                    </p:animEffect>
                                    <p:anim calcmode="lin" valueType="num">
                                      <p:cBhvr>
                                        <p:cTn id="66" dur="1000" fill="hold"/>
                                        <p:tgtEl>
                                          <p:spTgt spid="7180"/>
                                        </p:tgtEl>
                                        <p:attrNameLst>
                                          <p:attrName>ppt_x</p:attrName>
                                        </p:attrNameLst>
                                      </p:cBhvr>
                                      <p:tavLst>
                                        <p:tav tm="0">
                                          <p:val>
                                            <p:strVal val="#ppt_x"/>
                                          </p:val>
                                        </p:tav>
                                        <p:tav tm="100000">
                                          <p:val>
                                            <p:strVal val="#ppt_x"/>
                                          </p:val>
                                        </p:tav>
                                      </p:tavLst>
                                    </p:anim>
                                    <p:anim calcmode="lin" valueType="num">
                                      <p:cBhvr>
                                        <p:cTn id="67" dur="1000" fill="hold"/>
                                        <p:tgtEl>
                                          <p:spTgt spid="7180"/>
                                        </p:tgtEl>
                                        <p:attrNameLst>
                                          <p:attrName>ppt_y</p:attrName>
                                        </p:attrNameLst>
                                      </p:cBhvr>
                                      <p:tavLst>
                                        <p:tav tm="0">
                                          <p:val>
                                            <p:strVal val="#ppt_y+.1"/>
                                          </p:val>
                                        </p:tav>
                                        <p:tav tm="100000">
                                          <p:val>
                                            <p:strVal val="#ppt_y"/>
                                          </p:val>
                                        </p:tav>
                                      </p:tavLst>
                                    </p:anim>
                                  </p:childTnLst>
                                </p:cTn>
                              </p:par>
                              <p:par>
                                <p:cTn id="68" presetID="42" presetClass="entr" presetSubtype="0" fill="hold" grpId="0" nodeType="withEffect">
                                  <p:stCondLst>
                                    <p:cond delay="0"/>
                                  </p:stCondLst>
                                  <p:childTnLst>
                                    <p:set>
                                      <p:cBhvr>
                                        <p:cTn id="69" dur="1" fill="hold">
                                          <p:stCondLst>
                                            <p:cond delay="0"/>
                                          </p:stCondLst>
                                        </p:cTn>
                                        <p:tgtEl>
                                          <p:spTgt spid="16"/>
                                        </p:tgtEl>
                                        <p:attrNameLst>
                                          <p:attrName>style.visibility</p:attrName>
                                        </p:attrNameLst>
                                      </p:cBhvr>
                                      <p:to>
                                        <p:strVal val="visible"/>
                                      </p:to>
                                    </p:set>
                                    <p:animEffect transition="in" filter="fade">
                                      <p:cBhvr>
                                        <p:cTn id="70" dur="1000"/>
                                        <p:tgtEl>
                                          <p:spTgt spid="16"/>
                                        </p:tgtEl>
                                      </p:cBhvr>
                                    </p:animEffect>
                                    <p:anim calcmode="lin" valueType="num">
                                      <p:cBhvr>
                                        <p:cTn id="71" dur="1000" fill="hold"/>
                                        <p:tgtEl>
                                          <p:spTgt spid="16"/>
                                        </p:tgtEl>
                                        <p:attrNameLst>
                                          <p:attrName>ppt_x</p:attrName>
                                        </p:attrNameLst>
                                      </p:cBhvr>
                                      <p:tavLst>
                                        <p:tav tm="0">
                                          <p:val>
                                            <p:strVal val="#ppt_x"/>
                                          </p:val>
                                        </p:tav>
                                        <p:tav tm="100000">
                                          <p:val>
                                            <p:strVal val="#ppt_x"/>
                                          </p:val>
                                        </p:tav>
                                      </p:tavLst>
                                    </p:anim>
                                    <p:anim calcmode="lin" valueType="num">
                                      <p:cBhvr>
                                        <p:cTn id="72"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12" grpId="0"/>
      <p:bldP spid="14" grpId="0"/>
      <p:bldP spid="16"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Group 31">
            <a:extLst>
              <a:ext uri="{FF2B5EF4-FFF2-40B4-BE49-F238E27FC236}">
                <a16:creationId xmlns:a16="http://schemas.microsoft.com/office/drawing/2014/main" id="{C2ED9A7E-9D69-66FF-FDCD-FAAB431F329C}"/>
              </a:ext>
            </a:extLst>
          </p:cNvPr>
          <p:cNvGrpSpPr/>
          <p:nvPr/>
        </p:nvGrpSpPr>
        <p:grpSpPr>
          <a:xfrm>
            <a:off x="2385471" y="0"/>
            <a:ext cx="2440527" cy="6858000"/>
            <a:chOff x="2385471" y="0"/>
            <a:chExt cx="2440527" cy="6858000"/>
          </a:xfrm>
        </p:grpSpPr>
        <p:sp>
          <p:nvSpPr>
            <p:cNvPr id="7" name="Rectangle 6">
              <a:extLst>
                <a:ext uri="{FF2B5EF4-FFF2-40B4-BE49-F238E27FC236}">
                  <a16:creationId xmlns:a16="http://schemas.microsoft.com/office/drawing/2014/main" id="{83CA7BE3-DF7A-C1CD-9412-669CFCBE3829}"/>
                </a:ext>
              </a:extLst>
            </p:cNvPr>
            <p:cNvSpPr/>
            <p:nvPr/>
          </p:nvSpPr>
          <p:spPr>
            <a:xfrm>
              <a:off x="2404533" y="0"/>
              <a:ext cx="2421465" cy="6858000"/>
            </a:xfrm>
            <a:prstGeom prst="rect">
              <a:avLst/>
            </a:prstGeom>
            <a:solidFill>
              <a:srgbClr val="9FE2F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A4DCAD42-B39F-77A0-D7BC-802CED5FEB60}"/>
                </a:ext>
              </a:extLst>
            </p:cNvPr>
            <p:cNvSpPr txBox="1"/>
            <p:nvPr/>
          </p:nvSpPr>
          <p:spPr>
            <a:xfrm>
              <a:off x="3287568" y="1194433"/>
              <a:ext cx="896321" cy="1323439"/>
            </a:xfrm>
            <a:prstGeom prst="rect">
              <a:avLst/>
            </a:prstGeom>
            <a:noFill/>
          </p:spPr>
          <p:txBody>
            <a:bodyPr wrap="square" rtlCol="0">
              <a:spAutoFit/>
            </a:bodyPr>
            <a:lstStyle/>
            <a:p>
              <a:r>
                <a:rPr lang="en-US" sz="8000">
                  <a:solidFill>
                    <a:schemeClr val="bg1"/>
                  </a:solidFill>
                  <a:latin typeface="iCiel Brandon Text Bold" panose="020B0803020203060203" pitchFamily="34" charset="0"/>
                </a:rPr>
                <a:t>2</a:t>
              </a:r>
            </a:p>
          </p:txBody>
        </p:sp>
        <p:sp>
          <p:nvSpPr>
            <p:cNvPr id="21" name="TextBox 20">
              <a:extLst>
                <a:ext uri="{FF2B5EF4-FFF2-40B4-BE49-F238E27FC236}">
                  <a16:creationId xmlns:a16="http://schemas.microsoft.com/office/drawing/2014/main" id="{A4236104-0B0C-EF9A-A8D4-61029D7143CF}"/>
                </a:ext>
              </a:extLst>
            </p:cNvPr>
            <p:cNvSpPr txBox="1"/>
            <p:nvPr/>
          </p:nvSpPr>
          <p:spPr>
            <a:xfrm>
              <a:off x="2385471" y="2441749"/>
              <a:ext cx="2424336" cy="1938992"/>
            </a:xfrm>
            <a:prstGeom prst="rect">
              <a:avLst/>
            </a:prstGeom>
            <a:noFill/>
          </p:spPr>
          <p:txBody>
            <a:bodyPr wrap="square" rtlCol="0">
              <a:spAutoFit/>
            </a:bodyPr>
            <a:lstStyle/>
            <a:p>
              <a:pPr algn="ctr"/>
              <a:r>
                <a:rPr lang="en-US" sz="4000">
                  <a:solidFill>
                    <a:schemeClr val="bg1"/>
                  </a:solidFill>
                  <a:latin typeface="iCiel Brandon Text Bold" panose="020B0803020203060203" pitchFamily="34" charset="0"/>
                </a:rPr>
                <a:t>CƠ SỞ</a:t>
              </a:r>
            </a:p>
            <a:p>
              <a:pPr algn="ctr"/>
              <a:r>
                <a:rPr lang="en-US" sz="4000">
                  <a:solidFill>
                    <a:schemeClr val="bg1"/>
                  </a:solidFill>
                  <a:latin typeface="iCiel Brandon Text Bold" panose="020B0803020203060203" pitchFamily="34" charset="0"/>
                </a:rPr>
                <a:t>LÝ THUYẾT</a:t>
              </a:r>
            </a:p>
          </p:txBody>
        </p:sp>
        <p:pic>
          <p:nvPicPr>
            <p:cNvPr id="2050" name="Picture 2" descr="Html ">
              <a:extLst>
                <a:ext uri="{FF2B5EF4-FFF2-40B4-BE49-F238E27FC236}">
                  <a16:creationId xmlns:a16="http://schemas.microsoft.com/office/drawing/2014/main" id="{F8C7076A-7E7B-8234-A29C-1E0EB0DC3604}"/>
                </a:ext>
              </a:extLst>
            </p:cNvPr>
            <p:cNvPicPr>
              <a:picLocks noChangeAspect="1" noChangeArrowheads="1"/>
            </p:cNvPicPr>
            <p:nvPr/>
          </p:nvPicPr>
          <p:blipFill>
            <a:blip r:embed="rId2">
              <a:alphaModFix amt="12000"/>
              <a:duotone>
                <a:schemeClr val="accent5">
                  <a:shade val="45000"/>
                  <a:satMod val="135000"/>
                </a:schemeClr>
                <a:prstClr val="white"/>
              </a:duotone>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rot="1140359">
              <a:off x="3685477" y="5800151"/>
              <a:ext cx="781749" cy="781749"/>
            </a:xfrm>
            <a:prstGeom prst="rect">
              <a:avLst/>
            </a:prstGeom>
            <a:noFill/>
          </p:spPr>
        </p:pic>
        <p:pic>
          <p:nvPicPr>
            <p:cNvPr id="2052" name="Picture 4" descr="Css 3 ">
              <a:extLst>
                <a:ext uri="{FF2B5EF4-FFF2-40B4-BE49-F238E27FC236}">
                  <a16:creationId xmlns:a16="http://schemas.microsoft.com/office/drawing/2014/main" id="{BA72EED0-3E72-0DE4-5FFC-A69112A9049E}"/>
                </a:ext>
              </a:extLst>
            </p:cNvPr>
            <p:cNvPicPr>
              <a:picLocks noChangeAspect="1" noChangeArrowheads="1"/>
            </p:cNvPicPr>
            <p:nvPr/>
          </p:nvPicPr>
          <p:blipFill>
            <a:blip r:embed="rId4">
              <a:alphaModFix amt="23000"/>
              <a:extLst>
                <a:ext uri="{28A0092B-C50C-407E-A947-70E740481C1C}">
                  <a14:useLocalDpi xmlns:a14="http://schemas.microsoft.com/office/drawing/2010/main" val="0"/>
                </a:ext>
              </a:extLst>
            </a:blip>
            <a:srcRect/>
            <a:stretch>
              <a:fillRect/>
            </a:stretch>
          </p:blipFill>
          <p:spPr bwMode="auto">
            <a:xfrm rot="20700000">
              <a:off x="2766613" y="4684369"/>
              <a:ext cx="641264" cy="64126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3" name="Group 32">
            <a:extLst>
              <a:ext uri="{FF2B5EF4-FFF2-40B4-BE49-F238E27FC236}">
                <a16:creationId xmlns:a16="http://schemas.microsoft.com/office/drawing/2014/main" id="{6E861B6F-4D16-10E0-ED54-F7FC7AC45A00}"/>
              </a:ext>
            </a:extLst>
          </p:cNvPr>
          <p:cNvGrpSpPr/>
          <p:nvPr/>
        </p:nvGrpSpPr>
        <p:grpSpPr>
          <a:xfrm>
            <a:off x="4825998" y="0"/>
            <a:ext cx="2480333" cy="6858000"/>
            <a:chOff x="4825998" y="0"/>
            <a:chExt cx="2480333" cy="6858000"/>
          </a:xfrm>
        </p:grpSpPr>
        <p:sp>
          <p:nvSpPr>
            <p:cNvPr id="8" name="Rectangle 7">
              <a:extLst>
                <a:ext uri="{FF2B5EF4-FFF2-40B4-BE49-F238E27FC236}">
                  <a16:creationId xmlns:a16="http://schemas.microsoft.com/office/drawing/2014/main" id="{4156961F-1523-8CDD-60BE-C3651D71357B}"/>
                </a:ext>
              </a:extLst>
            </p:cNvPr>
            <p:cNvSpPr/>
            <p:nvPr/>
          </p:nvSpPr>
          <p:spPr>
            <a:xfrm>
              <a:off x="4825998" y="0"/>
              <a:ext cx="2421465" cy="6858000"/>
            </a:xfrm>
            <a:prstGeom prst="rect">
              <a:avLst/>
            </a:prstGeom>
            <a:solidFill>
              <a:srgbClr val="F5F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EB024C01-A335-3387-CF90-9847D8407AA0}"/>
                </a:ext>
              </a:extLst>
            </p:cNvPr>
            <p:cNvSpPr txBox="1"/>
            <p:nvPr/>
          </p:nvSpPr>
          <p:spPr>
            <a:xfrm>
              <a:off x="4881995" y="2441749"/>
              <a:ext cx="2424336" cy="3170099"/>
            </a:xfrm>
            <a:prstGeom prst="rect">
              <a:avLst/>
            </a:prstGeom>
            <a:noFill/>
          </p:spPr>
          <p:txBody>
            <a:bodyPr wrap="square" rtlCol="0">
              <a:spAutoFit/>
            </a:bodyPr>
            <a:lstStyle/>
            <a:p>
              <a:pPr algn="ctr"/>
              <a:r>
                <a:rPr lang="en-US" sz="4000">
                  <a:solidFill>
                    <a:srgbClr val="34C1E8"/>
                  </a:solidFill>
                  <a:latin typeface="iCiel Brandon Text Bold" panose="020B0803020203060203" pitchFamily="34" charset="0"/>
                </a:rPr>
                <a:t>PHÂN</a:t>
              </a:r>
            </a:p>
            <a:p>
              <a:pPr algn="ctr"/>
              <a:r>
                <a:rPr lang="en-US" sz="4000">
                  <a:solidFill>
                    <a:srgbClr val="34C1E8"/>
                  </a:solidFill>
                  <a:latin typeface="iCiel Brandon Text Bold" panose="020B0803020203060203" pitchFamily="34" charset="0"/>
                </a:rPr>
                <a:t>TÍCH</a:t>
              </a:r>
            </a:p>
            <a:p>
              <a:pPr algn="ctr"/>
              <a:r>
                <a:rPr lang="en-US" sz="4000">
                  <a:solidFill>
                    <a:srgbClr val="34C1E8"/>
                  </a:solidFill>
                  <a:latin typeface="iCiel Brandon Text Bold" panose="020B0803020203060203" pitchFamily="34" charset="0"/>
                </a:rPr>
                <a:t>VÀ</a:t>
              </a:r>
            </a:p>
            <a:p>
              <a:pPr algn="ctr"/>
              <a:r>
                <a:rPr lang="en-US" sz="4000">
                  <a:solidFill>
                    <a:srgbClr val="34C1E8"/>
                  </a:solidFill>
                  <a:latin typeface="iCiel Brandon Text Bold" panose="020B0803020203060203" pitchFamily="34" charset="0"/>
                </a:rPr>
                <a:t>THIẾT</a:t>
              </a:r>
            </a:p>
            <a:p>
              <a:pPr algn="ctr"/>
              <a:r>
                <a:rPr lang="en-US" sz="4000">
                  <a:solidFill>
                    <a:srgbClr val="34C1E8"/>
                  </a:solidFill>
                  <a:latin typeface="iCiel Brandon Text Bold" panose="020B0803020203060203" pitchFamily="34" charset="0"/>
                </a:rPr>
                <a:t>KẾ</a:t>
              </a:r>
            </a:p>
          </p:txBody>
        </p:sp>
        <p:pic>
          <p:nvPicPr>
            <p:cNvPr id="2056" name="Picture 8" descr="Transparency ">
              <a:extLst>
                <a:ext uri="{FF2B5EF4-FFF2-40B4-BE49-F238E27FC236}">
                  <a16:creationId xmlns:a16="http://schemas.microsoft.com/office/drawing/2014/main" id="{1449DC27-0C09-5C7E-6B63-0660DD4EBEBE}"/>
                </a:ext>
              </a:extLst>
            </p:cNvPr>
            <p:cNvPicPr>
              <a:picLocks noChangeAspect="1" noChangeArrowheads="1"/>
            </p:cNvPicPr>
            <p:nvPr/>
          </p:nvPicPr>
          <p:blipFill>
            <a:blip r:embed="rId5">
              <a:alphaModFix amt="7000"/>
              <a:extLst>
                <a:ext uri="{28A0092B-C50C-407E-A947-70E740481C1C}">
                  <a14:useLocalDpi xmlns:a14="http://schemas.microsoft.com/office/drawing/2010/main" val="0"/>
                </a:ext>
              </a:extLst>
            </a:blip>
            <a:srcRect/>
            <a:stretch>
              <a:fillRect/>
            </a:stretch>
          </p:blipFill>
          <p:spPr bwMode="auto">
            <a:xfrm>
              <a:off x="5060287" y="2749317"/>
              <a:ext cx="2020134" cy="2020134"/>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15FCF630-F926-DC23-E7E0-0AB92D06DF85}"/>
                </a:ext>
              </a:extLst>
            </p:cNvPr>
            <p:cNvSpPr txBox="1"/>
            <p:nvPr/>
          </p:nvSpPr>
          <p:spPr>
            <a:xfrm>
              <a:off x="5698633" y="1194169"/>
              <a:ext cx="896321" cy="1323439"/>
            </a:xfrm>
            <a:prstGeom prst="rect">
              <a:avLst/>
            </a:prstGeom>
            <a:noFill/>
          </p:spPr>
          <p:txBody>
            <a:bodyPr wrap="square" rtlCol="0">
              <a:spAutoFit/>
            </a:bodyPr>
            <a:lstStyle/>
            <a:p>
              <a:r>
                <a:rPr lang="en-US" sz="8000">
                  <a:solidFill>
                    <a:srgbClr val="34C1E8"/>
                  </a:solidFill>
                  <a:latin typeface="iCiel Brandon Text Bold" panose="020B0803020203060203" pitchFamily="34" charset="0"/>
                </a:rPr>
                <a:t>3</a:t>
              </a:r>
            </a:p>
          </p:txBody>
        </p:sp>
      </p:grpSp>
      <p:grpSp>
        <p:nvGrpSpPr>
          <p:cNvPr id="35" name="Group 34">
            <a:extLst>
              <a:ext uri="{FF2B5EF4-FFF2-40B4-BE49-F238E27FC236}">
                <a16:creationId xmlns:a16="http://schemas.microsoft.com/office/drawing/2014/main" id="{39A451FE-AA57-D507-0DCE-0FBEAA598A09}"/>
              </a:ext>
            </a:extLst>
          </p:cNvPr>
          <p:cNvGrpSpPr/>
          <p:nvPr/>
        </p:nvGrpSpPr>
        <p:grpSpPr>
          <a:xfrm>
            <a:off x="9668928" y="0"/>
            <a:ext cx="2523072" cy="6858000"/>
            <a:chOff x="9668928" y="0"/>
            <a:chExt cx="2523072" cy="6858000"/>
          </a:xfrm>
        </p:grpSpPr>
        <p:sp>
          <p:nvSpPr>
            <p:cNvPr id="10" name="Rectangle 9">
              <a:extLst>
                <a:ext uri="{FF2B5EF4-FFF2-40B4-BE49-F238E27FC236}">
                  <a16:creationId xmlns:a16="http://schemas.microsoft.com/office/drawing/2014/main" id="{510E728E-314F-5E85-DBE4-610AE6932E9F}"/>
                </a:ext>
              </a:extLst>
            </p:cNvPr>
            <p:cNvSpPr/>
            <p:nvPr/>
          </p:nvSpPr>
          <p:spPr>
            <a:xfrm>
              <a:off x="9668928" y="0"/>
              <a:ext cx="2523072" cy="6858000"/>
            </a:xfrm>
            <a:prstGeom prst="rect">
              <a:avLst/>
            </a:prstGeom>
            <a:solidFill>
              <a:srgbClr val="F5F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5FCFF"/>
                </a:solidFill>
              </a:endParaRPr>
            </a:p>
          </p:txBody>
        </p:sp>
        <p:pic>
          <p:nvPicPr>
            <p:cNvPr id="2064" name="Picture 16" descr="Exam ">
              <a:extLst>
                <a:ext uri="{FF2B5EF4-FFF2-40B4-BE49-F238E27FC236}">
                  <a16:creationId xmlns:a16="http://schemas.microsoft.com/office/drawing/2014/main" id="{D062308C-BFFB-FA86-2E04-007A0868A7CD}"/>
                </a:ext>
              </a:extLst>
            </p:cNvPr>
            <p:cNvPicPr>
              <a:picLocks noChangeAspect="1" noChangeArrowheads="1"/>
            </p:cNvPicPr>
            <p:nvPr/>
          </p:nvPicPr>
          <p:blipFill>
            <a:blip r:embed="rId6">
              <a:duotone>
                <a:schemeClr val="accent5">
                  <a:shade val="45000"/>
                  <a:satMod val="135000"/>
                </a:schemeClr>
                <a:prstClr val="white"/>
              </a:duotone>
              <a:alphaModFix amt="20000"/>
              <a:extLst>
                <a:ext uri="{28A0092B-C50C-407E-A947-70E740481C1C}">
                  <a14:useLocalDpi xmlns:a14="http://schemas.microsoft.com/office/drawing/2010/main" val="0"/>
                </a:ext>
              </a:extLst>
            </a:blip>
            <a:srcRect/>
            <a:stretch>
              <a:fillRect/>
            </a:stretch>
          </p:blipFill>
          <p:spPr bwMode="auto">
            <a:xfrm>
              <a:off x="10171460" y="4557748"/>
              <a:ext cx="1645445" cy="1645445"/>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F4FD026D-C030-6D4D-012B-803FFF30A3EE}"/>
                </a:ext>
              </a:extLst>
            </p:cNvPr>
            <p:cNvSpPr txBox="1"/>
            <p:nvPr/>
          </p:nvSpPr>
          <p:spPr>
            <a:xfrm>
              <a:off x="9869832" y="2517607"/>
              <a:ext cx="2248702" cy="1938992"/>
            </a:xfrm>
            <a:prstGeom prst="rect">
              <a:avLst/>
            </a:prstGeom>
            <a:noFill/>
          </p:spPr>
          <p:txBody>
            <a:bodyPr wrap="square" rtlCol="0">
              <a:spAutoFit/>
            </a:bodyPr>
            <a:lstStyle/>
            <a:p>
              <a:pPr algn="ctr"/>
              <a:r>
                <a:rPr lang="en-US" sz="6000">
                  <a:solidFill>
                    <a:srgbClr val="34C1E8"/>
                  </a:solidFill>
                  <a:latin typeface="iCiel Brandon Text Bold" panose="020B0803020203060203" pitchFamily="34" charset="0"/>
                </a:rPr>
                <a:t>KẾT LUẬN</a:t>
              </a:r>
            </a:p>
          </p:txBody>
        </p:sp>
        <p:sp>
          <p:nvSpPr>
            <p:cNvPr id="26" name="TextBox 25">
              <a:extLst>
                <a:ext uri="{FF2B5EF4-FFF2-40B4-BE49-F238E27FC236}">
                  <a16:creationId xmlns:a16="http://schemas.microsoft.com/office/drawing/2014/main" id="{DA85CB85-709A-6731-C493-36970D84E8C3}"/>
                </a:ext>
              </a:extLst>
            </p:cNvPr>
            <p:cNvSpPr txBox="1"/>
            <p:nvPr/>
          </p:nvSpPr>
          <p:spPr>
            <a:xfrm>
              <a:off x="10588067" y="1194168"/>
              <a:ext cx="812232" cy="1323439"/>
            </a:xfrm>
            <a:prstGeom prst="rect">
              <a:avLst/>
            </a:prstGeom>
            <a:noFill/>
          </p:spPr>
          <p:txBody>
            <a:bodyPr wrap="square" rtlCol="0">
              <a:spAutoFit/>
            </a:bodyPr>
            <a:lstStyle/>
            <a:p>
              <a:r>
                <a:rPr lang="en-US" sz="8000">
                  <a:solidFill>
                    <a:srgbClr val="34C1E8"/>
                  </a:solidFill>
                  <a:latin typeface="iCiel Brandon Text Bold" panose="020B0803020203060203" pitchFamily="34" charset="0"/>
                </a:rPr>
                <a:t>5</a:t>
              </a:r>
            </a:p>
          </p:txBody>
        </p:sp>
      </p:grpSp>
      <p:sp>
        <p:nvSpPr>
          <p:cNvPr id="4" name="Rectangle 3">
            <a:extLst>
              <a:ext uri="{FF2B5EF4-FFF2-40B4-BE49-F238E27FC236}">
                <a16:creationId xmlns:a16="http://schemas.microsoft.com/office/drawing/2014/main" id="{72E33767-6CA4-EC7B-CC6E-3EE1DEE2B377}"/>
              </a:ext>
            </a:extLst>
          </p:cNvPr>
          <p:cNvSpPr/>
          <p:nvPr/>
        </p:nvSpPr>
        <p:spPr>
          <a:xfrm>
            <a:off x="-26627" y="0"/>
            <a:ext cx="12218627" cy="6858000"/>
          </a:xfrm>
          <a:prstGeom prst="rect">
            <a:avLst/>
          </a:prstGeom>
          <a:solidFill>
            <a:srgbClr val="F5F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2F3E9C4C-3E46-A4A1-80D8-8910B3222AAA}"/>
              </a:ext>
            </a:extLst>
          </p:cNvPr>
          <p:cNvSpPr txBox="1"/>
          <p:nvPr/>
        </p:nvSpPr>
        <p:spPr>
          <a:xfrm>
            <a:off x="886354" y="1207236"/>
            <a:ext cx="896321" cy="1323439"/>
          </a:xfrm>
          <a:prstGeom prst="rect">
            <a:avLst/>
          </a:prstGeom>
          <a:noFill/>
        </p:spPr>
        <p:txBody>
          <a:bodyPr wrap="square" rtlCol="0">
            <a:spAutoFit/>
          </a:bodyPr>
          <a:lstStyle/>
          <a:p>
            <a:r>
              <a:rPr lang="en-US" sz="8000">
                <a:solidFill>
                  <a:srgbClr val="34C1E8"/>
                </a:solidFill>
                <a:latin typeface="iCiel Brandon Text Bold" panose="020B0803020203060203" pitchFamily="34" charset="0"/>
              </a:rPr>
              <a:t>1</a:t>
            </a:r>
          </a:p>
        </p:txBody>
      </p:sp>
      <p:sp>
        <p:nvSpPr>
          <p:cNvPr id="13" name="Rectangle: Rounded Corners 12">
            <a:extLst>
              <a:ext uri="{FF2B5EF4-FFF2-40B4-BE49-F238E27FC236}">
                <a16:creationId xmlns:a16="http://schemas.microsoft.com/office/drawing/2014/main" id="{D3A3135A-0600-2CA6-F2D1-EE2F7FA427CE}"/>
              </a:ext>
            </a:extLst>
          </p:cNvPr>
          <p:cNvSpPr/>
          <p:nvPr/>
        </p:nvSpPr>
        <p:spPr>
          <a:xfrm>
            <a:off x="1815006" y="170113"/>
            <a:ext cx="10302373" cy="6517773"/>
          </a:xfrm>
          <a:prstGeom prst="roundRect">
            <a:avLst>
              <a:gd name="adj" fmla="val 6421"/>
            </a:avLst>
          </a:prstGeom>
          <a:solidFill>
            <a:schemeClr val="bg1"/>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s-ES" sz="2400">
                <a:solidFill>
                  <a:srgbClr val="34C1E8"/>
                </a:solidFill>
                <a:effectLst/>
                <a:latin typeface="iCiel Brandon Text Bold" panose="020B0803020203060203" pitchFamily="34" charset="0"/>
                <a:ea typeface="Times New Roman" panose="02020603050405020304" pitchFamily="18" charset="0"/>
              </a:rPr>
              <a:t>Thành phần trái cây</a:t>
            </a:r>
            <a:r>
              <a:rPr lang="es-ES" sz="2400" b="1">
                <a:solidFill>
                  <a:srgbClr val="002060"/>
                </a:solidFill>
                <a:effectLst/>
                <a:latin typeface="iCiel Brandon Text Bold" panose="020B0803020203060203" pitchFamily="34" charset="0"/>
                <a:ea typeface="Times New Roman" panose="02020603050405020304" pitchFamily="18" charset="0"/>
              </a:rPr>
              <a:t>:</a:t>
            </a:r>
            <a:r>
              <a:rPr lang="es-ES" sz="2400">
                <a:solidFill>
                  <a:srgbClr val="002060"/>
                </a:solidFill>
                <a:effectLst/>
                <a:latin typeface="iCiel Brandon Text Bold" panose="020B0803020203060203" pitchFamily="34" charset="0"/>
                <a:ea typeface="Times New Roman" panose="02020603050405020304" pitchFamily="18" charset="0"/>
              </a:rPr>
              <a:t> Là đối tượng các trái cây trong game. Ta gắn vào cho các đối tượng trái cây đó một file script để xử lý người chơi thu thập.</a:t>
            </a:r>
          </a:p>
          <a:p>
            <a:endParaRPr lang="es-ES" sz="2400">
              <a:solidFill>
                <a:srgbClr val="002060"/>
              </a:solidFill>
              <a:latin typeface="iCiel Brandon Text Bold" panose="020B0803020203060203" pitchFamily="34" charset="0"/>
            </a:endParaRPr>
          </a:p>
          <a:p>
            <a:endParaRPr lang="es-ES" sz="2400">
              <a:solidFill>
                <a:srgbClr val="002060"/>
              </a:solidFill>
              <a:latin typeface="iCiel Brandon Text Bold" panose="020B0803020203060203" pitchFamily="34" charset="0"/>
            </a:endParaRPr>
          </a:p>
          <a:p>
            <a:endParaRPr lang="es-ES" sz="2400">
              <a:solidFill>
                <a:srgbClr val="002060"/>
              </a:solidFill>
              <a:latin typeface="iCiel Brandon Text Bold" panose="020B0803020203060203" pitchFamily="34" charset="0"/>
            </a:endParaRPr>
          </a:p>
          <a:p>
            <a:endParaRPr lang="es-ES" sz="2400">
              <a:solidFill>
                <a:srgbClr val="002060"/>
              </a:solidFill>
              <a:latin typeface="iCiel Brandon Text Bold" panose="020B0803020203060203" pitchFamily="34" charset="0"/>
            </a:endParaRPr>
          </a:p>
          <a:p>
            <a:endParaRPr lang="es-ES" sz="2400">
              <a:solidFill>
                <a:srgbClr val="002060"/>
              </a:solidFill>
              <a:latin typeface="iCiel Brandon Text Bold" panose="020B0803020203060203" pitchFamily="34" charset="0"/>
            </a:endParaRPr>
          </a:p>
          <a:p>
            <a:endParaRPr lang="es-ES" sz="2400">
              <a:solidFill>
                <a:srgbClr val="002060"/>
              </a:solidFill>
              <a:latin typeface="iCiel Brandon Text Bold" panose="020B0803020203060203" pitchFamily="34" charset="0"/>
            </a:endParaRPr>
          </a:p>
          <a:p>
            <a:endParaRPr lang="es-ES" sz="2400">
              <a:solidFill>
                <a:srgbClr val="002060"/>
              </a:solidFill>
              <a:latin typeface="iCiel Brandon Text Bold" panose="020B0803020203060203" pitchFamily="34" charset="0"/>
            </a:endParaRPr>
          </a:p>
          <a:p>
            <a:endParaRPr lang="es-ES" sz="2400">
              <a:solidFill>
                <a:srgbClr val="002060"/>
              </a:solidFill>
              <a:latin typeface="iCiel Brandon Text Bold" panose="020B0803020203060203" pitchFamily="34" charset="0"/>
            </a:endParaRPr>
          </a:p>
          <a:p>
            <a:endParaRPr lang="es-ES" sz="2400">
              <a:solidFill>
                <a:srgbClr val="002060"/>
              </a:solidFill>
              <a:latin typeface="iCiel Brandon Text Bold" panose="020B0803020203060203" pitchFamily="34" charset="0"/>
            </a:endParaRPr>
          </a:p>
          <a:p>
            <a:endParaRPr lang="es-ES" sz="2400">
              <a:solidFill>
                <a:srgbClr val="002060"/>
              </a:solidFill>
              <a:latin typeface="iCiel Brandon Text Bold" panose="020B0803020203060203" pitchFamily="34" charset="0"/>
            </a:endParaRPr>
          </a:p>
          <a:p>
            <a:endParaRPr lang="es-ES" sz="2400">
              <a:solidFill>
                <a:srgbClr val="002060"/>
              </a:solidFill>
              <a:latin typeface="iCiel Brandon Text Bold" panose="020B0803020203060203" pitchFamily="34" charset="0"/>
            </a:endParaRPr>
          </a:p>
          <a:p>
            <a:pPr algn="ctr"/>
            <a:r>
              <a:rPr lang="es-ES" sz="2400">
                <a:solidFill>
                  <a:srgbClr val="002060"/>
                </a:solidFill>
                <a:effectLst/>
                <a:latin typeface="iCiel Brandon Text Bold" panose="020B0803020203060203" pitchFamily="34" charset="0"/>
                <a:ea typeface="Times New Roman" panose="02020603050405020304" pitchFamily="18" charset="0"/>
              </a:rPr>
              <a:t>Đoạn script trên để xử lý việc nhặt quả táo trong trò chơi. Khi một đối tượng người chơi tiếp xúc với quả táo, nó sẽ thông báo cho </a:t>
            </a:r>
            <a:r>
              <a:rPr lang="es-ES" sz="2400">
                <a:solidFill>
                  <a:schemeClr val="accent2">
                    <a:lumMod val="60000"/>
                    <a:lumOff val="40000"/>
                  </a:schemeClr>
                </a:solidFill>
                <a:effectLst/>
                <a:latin typeface="iCiel Brandon Text Bold" panose="020B0803020203060203" pitchFamily="34" charset="0"/>
                <a:ea typeface="Times New Roman" panose="02020603050405020304" pitchFamily="18" charset="0"/>
              </a:rPr>
              <a:t>PlayerInventory</a:t>
            </a:r>
            <a:r>
              <a:rPr lang="es-ES" sz="2400">
                <a:solidFill>
                  <a:srgbClr val="002060"/>
                </a:solidFill>
                <a:effectLst/>
                <a:latin typeface="iCiel Brandon Text Bold" panose="020B0803020203060203" pitchFamily="34" charset="0"/>
                <a:ea typeface="Times New Roman" panose="02020603050405020304" pitchFamily="18" charset="0"/>
              </a:rPr>
              <a:t> và phát âm thanh. Sau đó, đối tượng quả táo sẽ được tắt đi.</a:t>
            </a:r>
            <a:endParaRPr lang="en-US" sz="2400">
              <a:solidFill>
                <a:srgbClr val="002060"/>
              </a:solidFill>
              <a:effectLst/>
              <a:latin typeface="iCiel Brandon Text Bold" panose="020B0803020203060203" pitchFamily="34" charset="0"/>
              <a:ea typeface="Times New Roman" panose="02020603050405020304" pitchFamily="18" charset="0"/>
            </a:endParaRPr>
          </a:p>
          <a:p>
            <a:endParaRPr lang="en-US" sz="4400">
              <a:solidFill>
                <a:srgbClr val="002060"/>
              </a:solidFill>
              <a:latin typeface="iCiel Brandon Text Bold" panose="020B0803020203060203" pitchFamily="34" charset="0"/>
            </a:endParaRPr>
          </a:p>
          <a:p>
            <a:endParaRPr lang="en-US" sz="4800">
              <a:solidFill>
                <a:srgbClr val="002060"/>
              </a:solidFill>
              <a:latin typeface="iCiel Brandon Text Bold" panose="020B0803020203060203" pitchFamily="34" charset="0"/>
            </a:endParaRPr>
          </a:p>
          <a:p>
            <a:endParaRPr lang="en-US" sz="4400">
              <a:solidFill>
                <a:srgbClr val="002060"/>
              </a:solidFill>
              <a:latin typeface="iCiel Brandon Text Bold" panose="020B0803020203060203" pitchFamily="34" charset="0"/>
            </a:endParaRPr>
          </a:p>
          <a:p>
            <a:endParaRPr lang="en-US" sz="4400">
              <a:solidFill>
                <a:srgbClr val="002060"/>
              </a:solidFill>
              <a:latin typeface="iCiel Brandon Text Bold" panose="020B0803020203060203" pitchFamily="34" charset="0"/>
            </a:endParaRPr>
          </a:p>
          <a:p>
            <a:endParaRPr lang="en-US" sz="4400">
              <a:solidFill>
                <a:srgbClr val="002060"/>
              </a:solidFill>
              <a:latin typeface="iCiel Brandon Text Bold" panose="020B0803020203060203" pitchFamily="34" charset="0"/>
            </a:endParaRPr>
          </a:p>
        </p:txBody>
      </p:sp>
      <p:sp>
        <p:nvSpPr>
          <p:cNvPr id="6" name="Rectangle: Rounded Corners 5">
            <a:extLst>
              <a:ext uri="{FF2B5EF4-FFF2-40B4-BE49-F238E27FC236}">
                <a16:creationId xmlns:a16="http://schemas.microsoft.com/office/drawing/2014/main" id="{D3942F6F-772B-8003-A41C-E35653DFB920}"/>
              </a:ext>
            </a:extLst>
          </p:cNvPr>
          <p:cNvSpPr/>
          <p:nvPr/>
        </p:nvSpPr>
        <p:spPr>
          <a:xfrm>
            <a:off x="1900819" y="-896335"/>
            <a:ext cx="10178761" cy="811835"/>
          </a:xfrm>
          <a:prstGeom prst="roundRect">
            <a:avLst>
              <a:gd name="adj" fmla="val 30160"/>
            </a:avLst>
          </a:prstGeom>
          <a:solidFill>
            <a:schemeClr val="bg1"/>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a:solidFill>
                  <a:sysClr val="windowText" lastClr="000000"/>
                </a:solidFill>
                <a:latin typeface="iCiel Brandon Text Bold" panose="020B0803020203060203" pitchFamily="34" charset="0"/>
              </a:rPr>
              <a:t>Thiết kế, cài đặt môi trường</a:t>
            </a:r>
          </a:p>
        </p:txBody>
      </p:sp>
      <p:grpSp>
        <p:nvGrpSpPr>
          <p:cNvPr id="2" name="Group 1">
            <a:extLst>
              <a:ext uri="{FF2B5EF4-FFF2-40B4-BE49-F238E27FC236}">
                <a16:creationId xmlns:a16="http://schemas.microsoft.com/office/drawing/2014/main" id="{812CF3C9-C93A-AB34-FD45-F18837B7A661}"/>
              </a:ext>
            </a:extLst>
          </p:cNvPr>
          <p:cNvGrpSpPr/>
          <p:nvPr/>
        </p:nvGrpSpPr>
        <p:grpSpPr>
          <a:xfrm>
            <a:off x="-144771" y="0"/>
            <a:ext cx="1788049" cy="6858000"/>
            <a:chOff x="-2754515" y="-209675"/>
            <a:chExt cx="2675518" cy="6858000"/>
          </a:xfrm>
        </p:grpSpPr>
        <p:sp>
          <p:nvSpPr>
            <p:cNvPr id="15" name="Rectangle 14">
              <a:extLst>
                <a:ext uri="{FF2B5EF4-FFF2-40B4-BE49-F238E27FC236}">
                  <a16:creationId xmlns:a16="http://schemas.microsoft.com/office/drawing/2014/main" id="{CAAE43FF-9C10-849E-436A-CD6791E868F3}"/>
                </a:ext>
              </a:extLst>
            </p:cNvPr>
            <p:cNvSpPr/>
            <p:nvPr/>
          </p:nvSpPr>
          <p:spPr>
            <a:xfrm>
              <a:off x="-2754515" y="-209675"/>
              <a:ext cx="2421465" cy="6858000"/>
            </a:xfrm>
            <a:prstGeom prst="rect">
              <a:avLst/>
            </a:prstGeom>
            <a:solidFill>
              <a:srgbClr val="F5F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8DD075CA-C87D-152A-AF3F-D1440B88BDE1}"/>
                </a:ext>
              </a:extLst>
            </p:cNvPr>
            <p:cNvSpPr txBox="1"/>
            <p:nvPr/>
          </p:nvSpPr>
          <p:spPr>
            <a:xfrm>
              <a:off x="-2503333" y="2232074"/>
              <a:ext cx="2424336" cy="3170099"/>
            </a:xfrm>
            <a:prstGeom prst="rect">
              <a:avLst/>
            </a:prstGeom>
            <a:noFill/>
          </p:spPr>
          <p:txBody>
            <a:bodyPr wrap="square" rtlCol="0">
              <a:spAutoFit/>
            </a:bodyPr>
            <a:lstStyle/>
            <a:p>
              <a:pPr algn="ctr"/>
              <a:r>
                <a:rPr lang="en-US" sz="4000">
                  <a:solidFill>
                    <a:srgbClr val="34C1E8"/>
                  </a:solidFill>
                  <a:latin typeface="iCiel Brandon Text Bold" panose="020B0803020203060203" pitchFamily="34" charset="0"/>
                </a:rPr>
                <a:t>PHÂN</a:t>
              </a:r>
            </a:p>
            <a:p>
              <a:pPr algn="ctr"/>
              <a:r>
                <a:rPr lang="en-US" sz="4000">
                  <a:solidFill>
                    <a:srgbClr val="34C1E8"/>
                  </a:solidFill>
                  <a:latin typeface="iCiel Brandon Text Bold" panose="020B0803020203060203" pitchFamily="34" charset="0"/>
                </a:rPr>
                <a:t>TÍCH</a:t>
              </a:r>
            </a:p>
            <a:p>
              <a:pPr algn="ctr"/>
              <a:r>
                <a:rPr lang="en-US" sz="4000">
                  <a:solidFill>
                    <a:srgbClr val="34C1E8"/>
                  </a:solidFill>
                  <a:latin typeface="iCiel Brandon Text Bold" panose="020B0803020203060203" pitchFamily="34" charset="0"/>
                </a:rPr>
                <a:t>VÀ</a:t>
              </a:r>
            </a:p>
            <a:p>
              <a:pPr algn="ctr"/>
              <a:r>
                <a:rPr lang="en-US" sz="4000">
                  <a:solidFill>
                    <a:srgbClr val="34C1E8"/>
                  </a:solidFill>
                  <a:latin typeface="iCiel Brandon Text Bold" panose="020B0803020203060203" pitchFamily="34" charset="0"/>
                </a:rPr>
                <a:t>THIẾT</a:t>
              </a:r>
            </a:p>
            <a:p>
              <a:pPr algn="ctr"/>
              <a:r>
                <a:rPr lang="en-US" sz="4000">
                  <a:solidFill>
                    <a:srgbClr val="34C1E8"/>
                  </a:solidFill>
                  <a:latin typeface="iCiel Brandon Text Bold" panose="020B0803020203060203" pitchFamily="34" charset="0"/>
                </a:rPr>
                <a:t>KẾ</a:t>
              </a:r>
            </a:p>
          </p:txBody>
        </p:sp>
        <p:pic>
          <p:nvPicPr>
            <p:cNvPr id="19" name="Picture 8" descr="Transparency ">
              <a:extLst>
                <a:ext uri="{FF2B5EF4-FFF2-40B4-BE49-F238E27FC236}">
                  <a16:creationId xmlns:a16="http://schemas.microsoft.com/office/drawing/2014/main" id="{FCE54B5A-1A1B-5BC3-8332-51FD7B072699}"/>
                </a:ext>
              </a:extLst>
            </p:cNvPr>
            <p:cNvPicPr>
              <a:picLocks noChangeAspect="1" noChangeArrowheads="1"/>
            </p:cNvPicPr>
            <p:nvPr/>
          </p:nvPicPr>
          <p:blipFill>
            <a:blip r:embed="rId5">
              <a:alphaModFix amt="7000"/>
              <a:extLst>
                <a:ext uri="{28A0092B-C50C-407E-A947-70E740481C1C}">
                  <a14:useLocalDpi xmlns:a14="http://schemas.microsoft.com/office/drawing/2010/main" val="0"/>
                </a:ext>
              </a:extLst>
            </a:blip>
            <a:srcRect/>
            <a:stretch>
              <a:fillRect/>
            </a:stretch>
          </p:blipFill>
          <p:spPr bwMode="auto">
            <a:xfrm>
              <a:off x="-2520227" y="2539642"/>
              <a:ext cx="2020134" cy="2020134"/>
            </a:xfrm>
            <a:prstGeom prst="rect">
              <a:avLst/>
            </a:prstGeom>
            <a:noFill/>
            <a:extLst>
              <a:ext uri="{909E8E84-426E-40DD-AFC4-6F175D3DCCD1}">
                <a14:hiddenFill xmlns:a14="http://schemas.microsoft.com/office/drawing/2010/main">
                  <a:solidFill>
                    <a:srgbClr val="FFFFFF"/>
                  </a:solidFill>
                </a14:hiddenFill>
              </a:ext>
            </a:extLst>
          </p:spPr>
        </p:pic>
        <p:sp>
          <p:nvSpPr>
            <p:cNvPr id="30" name="TextBox 29">
              <a:extLst>
                <a:ext uri="{FF2B5EF4-FFF2-40B4-BE49-F238E27FC236}">
                  <a16:creationId xmlns:a16="http://schemas.microsoft.com/office/drawing/2014/main" id="{FA9CFABB-086F-9328-9596-E370DF3F0DEF}"/>
                </a:ext>
              </a:extLst>
            </p:cNvPr>
            <p:cNvSpPr txBox="1"/>
            <p:nvPr/>
          </p:nvSpPr>
          <p:spPr>
            <a:xfrm>
              <a:off x="-1825275" y="958918"/>
              <a:ext cx="896320" cy="1323439"/>
            </a:xfrm>
            <a:prstGeom prst="rect">
              <a:avLst/>
            </a:prstGeom>
            <a:noFill/>
          </p:spPr>
          <p:txBody>
            <a:bodyPr wrap="square" rtlCol="0">
              <a:spAutoFit/>
            </a:bodyPr>
            <a:lstStyle/>
            <a:p>
              <a:r>
                <a:rPr lang="en-US" sz="8000">
                  <a:solidFill>
                    <a:srgbClr val="34C1E8"/>
                  </a:solidFill>
                  <a:latin typeface="iCiel Brandon Text Bold" panose="020B0803020203060203" pitchFamily="34" charset="0"/>
                </a:rPr>
                <a:t>3</a:t>
              </a:r>
            </a:p>
          </p:txBody>
        </p:sp>
      </p:grpSp>
      <p:pic>
        <p:nvPicPr>
          <p:cNvPr id="3" name="Picture 2" descr="A screenshot of a computer program&#10;&#10;Description automatically generated">
            <a:extLst>
              <a:ext uri="{FF2B5EF4-FFF2-40B4-BE49-F238E27FC236}">
                <a16:creationId xmlns:a16="http://schemas.microsoft.com/office/drawing/2014/main" id="{A144A738-2BD5-294B-5F34-B8BD7190DE12}"/>
              </a:ext>
            </a:extLst>
          </p:cNvPr>
          <p:cNvPicPr>
            <a:picLocks noChangeAspect="1"/>
          </p:cNvPicPr>
          <p:nvPr/>
        </p:nvPicPr>
        <p:blipFill>
          <a:blip r:embed="rId7"/>
          <a:stretch>
            <a:fillRect/>
          </a:stretch>
        </p:blipFill>
        <p:spPr>
          <a:xfrm>
            <a:off x="3805828" y="1350786"/>
            <a:ext cx="5579745" cy="3526155"/>
          </a:xfrm>
          <a:prstGeom prst="rect">
            <a:avLst/>
          </a:prstGeom>
        </p:spPr>
      </p:pic>
    </p:spTree>
    <p:extLst>
      <p:ext uri="{BB962C8B-B14F-4D97-AF65-F5344CB8AC3E}">
        <p14:creationId xmlns:p14="http://schemas.microsoft.com/office/powerpoint/2010/main" val="371722151"/>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Group 31">
            <a:extLst>
              <a:ext uri="{FF2B5EF4-FFF2-40B4-BE49-F238E27FC236}">
                <a16:creationId xmlns:a16="http://schemas.microsoft.com/office/drawing/2014/main" id="{C2ED9A7E-9D69-66FF-FDCD-FAAB431F329C}"/>
              </a:ext>
            </a:extLst>
          </p:cNvPr>
          <p:cNvGrpSpPr/>
          <p:nvPr/>
        </p:nvGrpSpPr>
        <p:grpSpPr>
          <a:xfrm>
            <a:off x="2385471" y="0"/>
            <a:ext cx="2440527" cy="6858000"/>
            <a:chOff x="2385471" y="0"/>
            <a:chExt cx="2440527" cy="6858000"/>
          </a:xfrm>
        </p:grpSpPr>
        <p:sp>
          <p:nvSpPr>
            <p:cNvPr id="7" name="Rectangle 6">
              <a:extLst>
                <a:ext uri="{FF2B5EF4-FFF2-40B4-BE49-F238E27FC236}">
                  <a16:creationId xmlns:a16="http://schemas.microsoft.com/office/drawing/2014/main" id="{83CA7BE3-DF7A-C1CD-9412-669CFCBE3829}"/>
                </a:ext>
              </a:extLst>
            </p:cNvPr>
            <p:cNvSpPr/>
            <p:nvPr/>
          </p:nvSpPr>
          <p:spPr>
            <a:xfrm>
              <a:off x="2404533" y="0"/>
              <a:ext cx="2421465" cy="6858000"/>
            </a:xfrm>
            <a:prstGeom prst="rect">
              <a:avLst/>
            </a:prstGeom>
            <a:solidFill>
              <a:srgbClr val="9FE2F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A4DCAD42-B39F-77A0-D7BC-802CED5FEB60}"/>
                </a:ext>
              </a:extLst>
            </p:cNvPr>
            <p:cNvSpPr txBox="1"/>
            <p:nvPr/>
          </p:nvSpPr>
          <p:spPr>
            <a:xfrm>
              <a:off x="3287568" y="1194433"/>
              <a:ext cx="896321" cy="1323439"/>
            </a:xfrm>
            <a:prstGeom prst="rect">
              <a:avLst/>
            </a:prstGeom>
            <a:noFill/>
          </p:spPr>
          <p:txBody>
            <a:bodyPr wrap="square" rtlCol="0">
              <a:spAutoFit/>
            </a:bodyPr>
            <a:lstStyle/>
            <a:p>
              <a:r>
                <a:rPr lang="en-US" sz="8000">
                  <a:solidFill>
                    <a:schemeClr val="bg1"/>
                  </a:solidFill>
                  <a:latin typeface="iCiel Brandon Text Bold" panose="020B0803020203060203" pitchFamily="34" charset="0"/>
                </a:rPr>
                <a:t>2</a:t>
              </a:r>
            </a:p>
          </p:txBody>
        </p:sp>
        <p:sp>
          <p:nvSpPr>
            <p:cNvPr id="21" name="TextBox 20">
              <a:extLst>
                <a:ext uri="{FF2B5EF4-FFF2-40B4-BE49-F238E27FC236}">
                  <a16:creationId xmlns:a16="http://schemas.microsoft.com/office/drawing/2014/main" id="{A4236104-0B0C-EF9A-A8D4-61029D7143CF}"/>
                </a:ext>
              </a:extLst>
            </p:cNvPr>
            <p:cNvSpPr txBox="1"/>
            <p:nvPr/>
          </p:nvSpPr>
          <p:spPr>
            <a:xfrm>
              <a:off x="2385471" y="2441749"/>
              <a:ext cx="2424336" cy="1938992"/>
            </a:xfrm>
            <a:prstGeom prst="rect">
              <a:avLst/>
            </a:prstGeom>
            <a:noFill/>
          </p:spPr>
          <p:txBody>
            <a:bodyPr wrap="square" rtlCol="0">
              <a:spAutoFit/>
            </a:bodyPr>
            <a:lstStyle/>
            <a:p>
              <a:pPr algn="ctr"/>
              <a:r>
                <a:rPr lang="en-US" sz="4000">
                  <a:solidFill>
                    <a:schemeClr val="bg1"/>
                  </a:solidFill>
                  <a:latin typeface="iCiel Brandon Text Bold" panose="020B0803020203060203" pitchFamily="34" charset="0"/>
                </a:rPr>
                <a:t>CƠ SỞ</a:t>
              </a:r>
            </a:p>
            <a:p>
              <a:pPr algn="ctr"/>
              <a:r>
                <a:rPr lang="en-US" sz="4000">
                  <a:solidFill>
                    <a:schemeClr val="bg1"/>
                  </a:solidFill>
                  <a:latin typeface="iCiel Brandon Text Bold" panose="020B0803020203060203" pitchFamily="34" charset="0"/>
                </a:rPr>
                <a:t>LÝ THUYẾT</a:t>
              </a:r>
            </a:p>
          </p:txBody>
        </p:sp>
        <p:pic>
          <p:nvPicPr>
            <p:cNvPr id="2050" name="Picture 2" descr="Html ">
              <a:extLst>
                <a:ext uri="{FF2B5EF4-FFF2-40B4-BE49-F238E27FC236}">
                  <a16:creationId xmlns:a16="http://schemas.microsoft.com/office/drawing/2014/main" id="{F8C7076A-7E7B-8234-A29C-1E0EB0DC3604}"/>
                </a:ext>
              </a:extLst>
            </p:cNvPr>
            <p:cNvPicPr>
              <a:picLocks noChangeAspect="1" noChangeArrowheads="1"/>
            </p:cNvPicPr>
            <p:nvPr/>
          </p:nvPicPr>
          <p:blipFill>
            <a:blip r:embed="rId2">
              <a:alphaModFix amt="12000"/>
              <a:duotone>
                <a:schemeClr val="accent5">
                  <a:shade val="45000"/>
                  <a:satMod val="135000"/>
                </a:schemeClr>
                <a:prstClr val="white"/>
              </a:duotone>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rot="1140359">
              <a:off x="3685477" y="5800151"/>
              <a:ext cx="781749" cy="781749"/>
            </a:xfrm>
            <a:prstGeom prst="rect">
              <a:avLst/>
            </a:prstGeom>
            <a:noFill/>
          </p:spPr>
        </p:pic>
        <p:pic>
          <p:nvPicPr>
            <p:cNvPr id="2052" name="Picture 4" descr="Css 3 ">
              <a:extLst>
                <a:ext uri="{FF2B5EF4-FFF2-40B4-BE49-F238E27FC236}">
                  <a16:creationId xmlns:a16="http://schemas.microsoft.com/office/drawing/2014/main" id="{BA72EED0-3E72-0DE4-5FFC-A69112A9049E}"/>
                </a:ext>
              </a:extLst>
            </p:cNvPr>
            <p:cNvPicPr>
              <a:picLocks noChangeAspect="1" noChangeArrowheads="1"/>
            </p:cNvPicPr>
            <p:nvPr/>
          </p:nvPicPr>
          <p:blipFill>
            <a:blip r:embed="rId4">
              <a:alphaModFix amt="23000"/>
              <a:extLst>
                <a:ext uri="{28A0092B-C50C-407E-A947-70E740481C1C}">
                  <a14:useLocalDpi xmlns:a14="http://schemas.microsoft.com/office/drawing/2010/main" val="0"/>
                </a:ext>
              </a:extLst>
            </a:blip>
            <a:srcRect/>
            <a:stretch>
              <a:fillRect/>
            </a:stretch>
          </p:blipFill>
          <p:spPr bwMode="auto">
            <a:xfrm rot="20700000">
              <a:off x="2766613" y="4684369"/>
              <a:ext cx="641264" cy="64126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3" name="Group 32">
            <a:extLst>
              <a:ext uri="{FF2B5EF4-FFF2-40B4-BE49-F238E27FC236}">
                <a16:creationId xmlns:a16="http://schemas.microsoft.com/office/drawing/2014/main" id="{6E861B6F-4D16-10E0-ED54-F7FC7AC45A00}"/>
              </a:ext>
            </a:extLst>
          </p:cNvPr>
          <p:cNvGrpSpPr/>
          <p:nvPr/>
        </p:nvGrpSpPr>
        <p:grpSpPr>
          <a:xfrm>
            <a:off x="4825998" y="0"/>
            <a:ext cx="2480333" cy="6858000"/>
            <a:chOff x="4825998" y="0"/>
            <a:chExt cx="2480333" cy="6858000"/>
          </a:xfrm>
        </p:grpSpPr>
        <p:sp>
          <p:nvSpPr>
            <p:cNvPr id="8" name="Rectangle 7">
              <a:extLst>
                <a:ext uri="{FF2B5EF4-FFF2-40B4-BE49-F238E27FC236}">
                  <a16:creationId xmlns:a16="http://schemas.microsoft.com/office/drawing/2014/main" id="{4156961F-1523-8CDD-60BE-C3651D71357B}"/>
                </a:ext>
              </a:extLst>
            </p:cNvPr>
            <p:cNvSpPr/>
            <p:nvPr/>
          </p:nvSpPr>
          <p:spPr>
            <a:xfrm>
              <a:off x="4825998" y="0"/>
              <a:ext cx="2421465" cy="6858000"/>
            </a:xfrm>
            <a:prstGeom prst="rect">
              <a:avLst/>
            </a:prstGeom>
            <a:solidFill>
              <a:srgbClr val="F5F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EB024C01-A335-3387-CF90-9847D8407AA0}"/>
                </a:ext>
              </a:extLst>
            </p:cNvPr>
            <p:cNvSpPr txBox="1"/>
            <p:nvPr/>
          </p:nvSpPr>
          <p:spPr>
            <a:xfrm>
              <a:off x="4881995" y="2441749"/>
              <a:ext cx="2424336" cy="3170099"/>
            </a:xfrm>
            <a:prstGeom prst="rect">
              <a:avLst/>
            </a:prstGeom>
            <a:noFill/>
          </p:spPr>
          <p:txBody>
            <a:bodyPr wrap="square" rtlCol="0">
              <a:spAutoFit/>
            </a:bodyPr>
            <a:lstStyle/>
            <a:p>
              <a:pPr algn="ctr"/>
              <a:r>
                <a:rPr lang="en-US" sz="4000">
                  <a:solidFill>
                    <a:srgbClr val="34C1E8"/>
                  </a:solidFill>
                  <a:latin typeface="iCiel Brandon Text Bold" panose="020B0803020203060203" pitchFamily="34" charset="0"/>
                </a:rPr>
                <a:t>PHÂN</a:t>
              </a:r>
            </a:p>
            <a:p>
              <a:pPr algn="ctr"/>
              <a:r>
                <a:rPr lang="en-US" sz="4000">
                  <a:solidFill>
                    <a:srgbClr val="34C1E8"/>
                  </a:solidFill>
                  <a:latin typeface="iCiel Brandon Text Bold" panose="020B0803020203060203" pitchFamily="34" charset="0"/>
                </a:rPr>
                <a:t>TÍCH</a:t>
              </a:r>
            </a:p>
            <a:p>
              <a:pPr algn="ctr"/>
              <a:r>
                <a:rPr lang="en-US" sz="4000">
                  <a:solidFill>
                    <a:srgbClr val="34C1E8"/>
                  </a:solidFill>
                  <a:latin typeface="iCiel Brandon Text Bold" panose="020B0803020203060203" pitchFamily="34" charset="0"/>
                </a:rPr>
                <a:t>VÀ</a:t>
              </a:r>
            </a:p>
            <a:p>
              <a:pPr algn="ctr"/>
              <a:r>
                <a:rPr lang="en-US" sz="4000">
                  <a:solidFill>
                    <a:srgbClr val="34C1E8"/>
                  </a:solidFill>
                  <a:latin typeface="iCiel Brandon Text Bold" panose="020B0803020203060203" pitchFamily="34" charset="0"/>
                </a:rPr>
                <a:t>THIẾT</a:t>
              </a:r>
            </a:p>
            <a:p>
              <a:pPr algn="ctr"/>
              <a:r>
                <a:rPr lang="en-US" sz="4000">
                  <a:solidFill>
                    <a:srgbClr val="34C1E8"/>
                  </a:solidFill>
                  <a:latin typeface="iCiel Brandon Text Bold" panose="020B0803020203060203" pitchFamily="34" charset="0"/>
                </a:rPr>
                <a:t>KẾ</a:t>
              </a:r>
            </a:p>
          </p:txBody>
        </p:sp>
        <p:pic>
          <p:nvPicPr>
            <p:cNvPr id="2056" name="Picture 8" descr="Transparency ">
              <a:extLst>
                <a:ext uri="{FF2B5EF4-FFF2-40B4-BE49-F238E27FC236}">
                  <a16:creationId xmlns:a16="http://schemas.microsoft.com/office/drawing/2014/main" id="{1449DC27-0C09-5C7E-6B63-0660DD4EBEBE}"/>
                </a:ext>
              </a:extLst>
            </p:cNvPr>
            <p:cNvPicPr>
              <a:picLocks noChangeAspect="1" noChangeArrowheads="1"/>
            </p:cNvPicPr>
            <p:nvPr/>
          </p:nvPicPr>
          <p:blipFill>
            <a:blip r:embed="rId5">
              <a:alphaModFix amt="7000"/>
              <a:extLst>
                <a:ext uri="{28A0092B-C50C-407E-A947-70E740481C1C}">
                  <a14:useLocalDpi xmlns:a14="http://schemas.microsoft.com/office/drawing/2010/main" val="0"/>
                </a:ext>
              </a:extLst>
            </a:blip>
            <a:srcRect/>
            <a:stretch>
              <a:fillRect/>
            </a:stretch>
          </p:blipFill>
          <p:spPr bwMode="auto">
            <a:xfrm>
              <a:off x="5060287" y="2749317"/>
              <a:ext cx="2020134" cy="2020134"/>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15FCF630-F926-DC23-E7E0-0AB92D06DF85}"/>
                </a:ext>
              </a:extLst>
            </p:cNvPr>
            <p:cNvSpPr txBox="1"/>
            <p:nvPr/>
          </p:nvSpPr>
          <p:spPr>
            <a:xfrm>
              <a:off x="5698633" y="1194169"/>
              <a:ext cx="896321" cy="1323439"/>
            </a:xfrm>
            <a:prstGeom prst="rect">
              <a:avLst/>
            </a:prstGeom>
            <a:noFill/>
          </p:spPr>
          <p:txBody>
            <a:bodyPr wrap="square" rtlCol="0">
              <a:spAutoFit/>
            </a:bodyPr>
            <a:lstStyle/>
            <a:p>
              <a:r>
                <a:rPr lang="en-US" sz="8000">
                  <a:solidFill>
                    <a:srgbClr val="34C1E8"/>
                  </a:solidFill>
                  <a:latin typeface="iCiel Brandon Text Bold" panose="020B0803020203060203" pitchFamily="34" charset="0"/>
                </a:rPr>
                <a:t>3</a:t>
              </a:r>
            </a:p>
          </p:txBody>
        </p:sp>
      </p:grpSp>
      <p:grpSp>
        <p:nvGrpSpPr>
          <p:cNvPr id="35" name="Group 34">
            <a:extLst>
              <a:ext uri="{FF2B5EF4-FFF2-40B4-BE49-F238E27FC236}">
                <a16:creationId xmlns:a16="http://schemas.microsoft.com/office/drawing/2014/main" id="{39A451FE-AA57-D507-0DCE-0FBEAA598A09}"/>
              </a:ext>
            </a:extLst>
          </p:cNvPr>
          <p:cNvGrpSpPr/>
          <p:nvPr/>
        </p:nvGrpSpPr>
        <p:grpSpPr>
          <a:xfrm>
            <a:off x="9668928" y="0"/>
            <a:ext cx="2523072" cy="6858000"/>
            <a:chOff x="9668928" y="0"/>
            <a:chExt cx="2523072" cy="6858000"/>
          </a:xfrm>
        </p:grpSpPr>
        <p:sp>
          <p:nvSpPr>
            <p:cNvPr id="10" name="Rectangle 9">
              <a:extLst>
                <a:ext uri="{FF2B5EF4-FFF2-40B4-BE49-F238E27FC236}">
                  <a16:creationId xmlns:a16="http://schemas.microsoft.com/office/drawing/2014/main" id="{510E728E-314F-5E85-DBE4-610AE6932E9F}"/>
                </a:ext>
              </a:extLst>
            </p:cNvPr>
            <p:cNvSpPr/>
            <p:nvPr/>
          </p:nvSpPr>
          <p:spPr>
            <a:xfrm>
              <a:off x="9668928" y="0"/>
              <a:ext cx="2523072" cy="6858000"/>
            </a:xfrm>
            <a:prstGeom prst="rect">
              <a:avLst/>
            </a:prstGeom>
            <a:solidFill>
              <a:srgbClr val="F5F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5FCFF"/>
                </a:solidFill>
              </a:endParaRPr>
            </a:p>
          </p:txBody>
        </p:sp>
        <p:pic>
          <p:nvPicPr>
            <p:cNvPr id="2064" name="Picture 16" descr="Exam ">
              <a:extLst>
                <a:ext uri="{FF2B5EF4-FFF2-40B4-BE49-F238E27FC236}">
                  <a16:creationId xmlns:a16="http://schemas.microsoft.com/office/drawing/2014/main" id="{D062308C-BFFB-FA86-2E04-007A0868A7CD}"/>
                </a:ext>
              </a:extLst>
            </p:cNvPr>
            <p:cNvPicPr>
              <a:picLocks noChangeAspect="1" noChangeArrowheads="1"/>
            </p:cNvPicPr>
            <p:nvPr/>
          </p:nvPicPr>
          <p:blipFill>
            <a:blip r:embed="rId6">
              <a:duotone>
                <a:schemeClr val="accent5">
                  <a:shade val="45000"/>
                  <a:satMod val="135000"/>
                </a:schemeClr>
                <a:prstClr val="white"/>
              </a:duotone>
              <a:alphaModFix amt="20000"/>
              <a:extLst>
                <a:ext uri="{28A0092B-C50C-407E-A947-70E740481C1C}">
                  <a14:useLocalDpi xmlns:a14="http://schemas.microsoft.com/office/drawing/2010/main" val="0"/>
                </a:ext>
              </a:extLst>
            </a:blip>
            <a:srcRect/>
            <a:stretch>
              <a:fillRect/>
            </a:stretch>
          </p:blipFill>
          <p:spPr bwMode="auto">
            <a:xfrm>
              <a:off x="10171460" y="4557748"/>
              <a:ext cx="1645445" cy="1645445"/>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F4FD026D-C030-6D4D-012B-803FFF30A3EE}"/>
                </a:ext>
              </a:extLst>
            </p:cNvPr>
            <p:cNvSpPr txBox="1"/>
            <p:nvPr/>
          </p:nvSpPr>
          <p:spPr>
            <a:xfrm>
              <a:off x="9869832" y="2517607"/>
              <a:ext cx="2248702" cy="1938992"/>
            </a:xfrm>
            <a:prstGeom prst="rect">
              <a:avLst/>
            </a:prstGeom>
            <a:noFill/>
          </p:spPr>
          <p:txBody>
            <a:bodyPr wrap="square" rtlCol="0">
              <a:spAutoFit/>
            </a:bodyPr>
            <a:lstStyle/>
            <a:p>
              <a:pPr algn="ctr"/>
              <a:r>
                <a:rPr lang="en-US" sz="6000">
                  <a:solidFill>
                    <a:srgbClr val="34C1E8"/>
                  </a:solidFill>
                  <a:latin typeface="iCiel Brandon Text Bold" panose="020B0803020203060203" pitchFamily="34" charset="0"/>
                </a:rPr>
                <a:t>KẾT LUẬN</a:t>
              </a:r>
            </a:p>
          </p:txBody>
        </p:sp>
        <p:sp>
          <p:nvSpPr>
            <p:cNvPr id="26" name="TextBox 25">
              <a:extLst>
                <a:ext uri="{FF2B5EF4-FFF2-40B4-BE49-F238E27FC236}">
                  <a16:creationId xmlns:a16="http://schemas.microsoft.com/office/drawing/2014/main" id="{DA85CB85-709A-6731-C493-36970D84E8C3}"/>
                </a:ext>
              </a:extLst>
            </p:cNvPr>
            <p:cNvSpPr txBox="1"/>
            <p:nvPr/>
          </p:nvSpPr>
          <p:spPr>
            <a:xfrm>
              <a:off x="10588067" y="1194168"/>
              <a:ext cx="812232" cy="1323439"/>
            </a:xfrm>
            <a:prstGeom prst="rect">
              <a:avLst/>
            </a:prstGeom>
            <a:noFill/>
          </p:spPr>
          <p:txBody>
            <a:bodyPr wrap="square" rtlCol="0">
              <a:spAutoFit/>
            </a:bodyPr>
            <a:lstStyle/>
            <a:p>
              <a:r>
                <a:rPr lang="en-US" sz="8000">
                  <a:solidFill>
                    <a:srgbClr val="34C1E8"/>
                  </a:solidFill>
                  <a:latin typeface="iCiel Brandon Text Bold" panose="020B0803020203060203" pitchFamily="34" charset="0"/>
                </a:rPr>
                <a:t>5</a:t>
              </a:r>
            </a:p>
          </p:txBody>
        </p:sp>
      </p:grpSp>
      <p:sp>
        <p:nvSpPr>
          <p:cNvPr id="4" name="Rectangle 3">
            <a:extLst>
              <a:ext uri="{FF2B5EF4-FFF2-40B4-BE49-F238E27FC236}">
                <a16:creationId xmlns:a16="http://schemas.microsoft.com/office/drawing/2014/main" id="{72E33767-6CA4-EC7B-CC6E-3EE1DEE2B377}"/>
              </a:ext>
            </a:extLst>
          </p:cNvPr>
          <p:cNvSpPr/>
          <p:nvPr/>
        </p:nvSpPr>
        <p:spPr>
          <a:xfrm>
            <a:off x="-26627" y="0"/>
            <a:ext cx="12218627" cy="6858000"/>
          </a:xfrm>
          <a:prstGeom prst="rect">
            <a:avLst/>
          </a:prstGeom>
          <a:solidFill>
            <a:srgbClr val="F5F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2F3E9C4C-3E46-A4A1-80D8-8910B3222AAA}"/>
              </a:ext>
            </a:extLst>
          </p:cNvPr>
          <p:cNvSpPr txBox="1"/>
          <p:nvPr/>
        </p:nvSpPr>
        <p:spPr>
          <a:xfrm>
            <a:off x="886354" y="1207236"/>
            <a:ext cx="896321" cy="1323439"/>
          </a:xfrm>
          <a:prstGeom prst="rect">
            <a:avLst/>
          </a:prstGeom>
          <a:noFill/>
        </p:spPr>
        <p:txBody>
          <a:bodyPr wrap="square" rtlCol="0">
            <a:spAutoFit/>
          </a:bodyPr>
          <a:lstStyle/>
          <a:p>
            <a:r>
              <a:rPr lang="en-US" sz="8000">
                <a:solidFill>
                  <a:srgbClr val="34C1E8"/>
                </a:solidFill>
                <a:latin typeface="iCiel Brandon Text Bold" panose="020B0803020203060203" pitchFamily="34" charset="0"/>
              </a:rPr>
              <a:t>1</a:t>
            </a:r>
          </a:p>
        </p:txBody>
      </p:sp>
      <p:sp>
        <p:nvSpPr>
          <p:cNvPr id="13" name="Rectangle: Rounded Corners 12">
            <a:extLst>
              <a:ext uri="{FF2B5EF4-FFF2-40B4-BE49-F238E27FC236}">
                <a16:creationId xmlns:a16="http://schemas.microsoft.com/office/drawing/2014/main" id="{D3A3135A-0600-2CA6-F2D1-EE2F7FA427CE}"/>
              </a:ext>
            </a:extLst>
          </p:cNvPr>
          <p:cNvSpPr/>
          <p:nvPr/>
        </p:nvSpPr>
        <p:spPr>
          <a:xfrm>
            <a:off x="1815006" y="170113"/>
            <a:ext cx="10302373" cy="6517773"/>
          </a:xfrm>
          <a:prstGeom prst="roundRect">
            <a:avLst>
              <a:gd name="adj" fmla="val 6421"/>
            </a:avLst>
          </a:prstGeom>
          <a:solidFill>
            <a:schemeClr val="bg1"/>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nSpc>
                <a:spcPct val="120000"/>
              </a:lnSpc>
              <a:spcBef>
                <a:spcPts val="600"/>
              </a:spcBef>
            </a:pPr>
            <a:r>
              <a:rPr lang="es-ES" sz="2400">
                <a:solidFill>
                  <a:srgbClr val="34C1E8"/>
                </a:solidFill>
                <a:effectLst/>
                <a:latin typeface="iCiel Brandon Text Bold" panose="020B0803020203060203" pitchFamily="34" charset="0"/>
                <a:ea typeface="Times New Roman" panose="02020603050405020304" pitchFamily="18" charset="0"/>
              </a:rPr>
              <a:t>Thành phần người chơi</a:t>
            </a:r>
            <a:r>
              <a:rPr lang="es-ES" sz="2400" b="1">
                <a:solidFill>
                  <a:srgbClr val="002060"/>
                </a:solidFill>
                <a:effectLst/>
                <a:latin typeface="iCiel Brandon Text Bold" panose="020B0803020203060203" pitchFamily="34" charset="0"/>
                <a:ea typeface="Times New Roman" panose="02020603050405020304" pitchFamily="18" charset="0"/>
              </a:rPr>
              <a:t>:</a:t>
            </a:r>
            <a:r>
              <a:rPr lang="es-ES" sz="2400">
                <a:solidFill>
                  <a:srgbClr val="002060"/>
                </a:solidFill>
                <a:effectLst/>
                <a:latin typeface="iCiel Brandon Text Bold" panose="020B0803020203060203" pitchFamily="34" charset="0"/>
                <a:ea typeface="Times New Roman" panose="02020603050405020304" pitchFamily="18" charset="0"/>
              </a:rPr>
              <a:t> Là đối tượng Player cho phép người chơi điều kiển và thực hiện các nhiệm vụ.Ở đây thêm script </a:t>
            </a:r>
            <a:r>
              <a:rPr lang="es-ES" sz="2400">
                <a:solidFill>
                  <a:schemeClr val="accent2">
                    <a:lumMod val="60000"/>
                    <a:lumOff val="40000"/>
                  </a:schemeClr>
                </a:solidFill>
                <a:effectLst/>
                <a:latin typeface="iCiel Brandon Text Bold" panose="020B0803020203060203" pitchFamily="34" charset="0"/>
                <a:ea typeface="Times New Roman" panose="02020603050405020304" pitchFamily="18" charset="0"/>
              </a:rPr>
              <a:t>PlayerInventory</a:t>
            </a:r>
            <a:r>
              <a:rPr lang="es-ES" sz="2400">
                <a:solidFill>
                  <a:srgbClr val="002060"/>
                </a:solidFill>
                <a:effectLst/>
                <a:latin typeface="iCiel Brandon Text Bold" panose="020B0803020203060203" pitchFamily="34" charset="0"/>
                <a:ea typeface="Times New Roman" panose="02020603050405020304" pitchFamily="18" charset="0"/>
              </a:rPr>
              <a:t>.</a:t>
            </a:r>
            <a:endParaRPr lang="en-US" sz="2400">
              <a:solidFill>
                <a:srgbClr val="002060"/>
              </a:solidFill>
              <a:effectLst/>
              <a:latin typeface="iCiel Brandon Text Bold" panose="020B0803020203060203" pitchFamily="34" charset="0"/>
              <a:ea typeface="Times New Roman" panose="02020603050405020304" pitchFamily="18" charset="0"/>
            </a:endParaRPr>
          </a:p>
          <a:p>
            <a:endParaRPr lang="es-ES" sz="2400">
              <a:solidFill>
                <a:srgbClr val="002060"/>
              </a:solidFill>
              <a:latin typeface="iCiel Brandon Text Bold" panose="020B0803020203060203" pitchFamily="34" charset="0"/>
            </a:endParaRPr>
          </a:p>
          <a:p>
            <a:endParaRPr lang="es-ES" sz="2400">
              <a:solidFill>
                <a:srgbClr val="002060"/>
              </a:solidFill>
              <a:latin typeface="iCiel Brandon Text Bold" panose="020B0803020203060203" pitchFamily="34" charset="0"/>
            </a:endParaRPr>
          </a:p>
          <a:p>
            <a:endParaRPr lang="es-ES" sz="2400">
              <a:solidFill>
                <a:srgbClr val="002060"/>
              </a:solidFill>
              <a:latin typeface="iCiel Brandon Text Bold" panose="020B0803020203060203" pitchFamily="34" charset="0"/>
            </a:endParaRPr>
          </a:p>
          <a:p>
            <a:endParaRPr lang="es-ES" sz="2400">
              <a:solidFill>
                <a:srgbClr val="002060"/>
              </a:solidFill>
              <a:latin typeface="iCiel Brandon Text Bold" panose="020B0803020203060203" pitchFamily="34" charset="0"/>
            </a:endParaRPr>
          </a:p>
          <a:p>
            <a:endParaRPr lang="es-ES" sz="2400">
              <a:solidFill>
                <a:srgbClr val="002060"/>
              </a:solidFill>
              <a:latin typeface="iCiel Brandon Text Bold" panose="020B0803020203060203" pitchFamily="34" charset="0"/>
            </a:endParaRPr>
          </a:p>
          <a:p>
            <a:endParaRPr lang="es-ES" sz="2400">
              <a:solidFill>
                <a:srgbClr val="002060"/>
              </a:solidFill>
              <a:latin typeface="iCiel Brandon Text Bold" panose="020B0803020203060203" pitchFamily="34" charset="0"/>
            </a:endParaRPr>
          </a:p>
          <a:p>
            <a:endParaRPr lang="es-ES" sz="2400">
              <a:solidFill>
                <a:srgbClr val="002060"/>
              </a:solidFill>
              <a:latin typeface="iCiel Brandon Text Bold" panose="020B0803020203060203" pitchFamily="34" charset="0"/>
            </a:endParaRPr>
          </a:p>
          <a:p>
            <a:endParaRPr lang="es-ES" sz="2400">
              <a:solidFill>
                <a:srgbClr val="002060"/>
              </a:solidFill>
              <a:latin typeface="iCiel Brandon Text Bold" panose="020B0803020203060203" pitchFamily="34" charset="0"/>
            </a:endParaRPr>
          </a:p>
          <a:p>
            <a:endParaRPr lang="es-ES" sz="2400">
              <a:solidFill>
                <a:srgbClr val="002060"/>
              </a:solidFill>
              <a:latin typeface="iCiel Brandon Text Bold" panose="020B0803020203060203" pitchFamily="34" charset="0"/>
            </a:endParaRPr>
          </a:p>
          <a:p>
            <a:endParaRPr lang="es-ES" sz="2400">
              <a:solidFill>
                <a:srgbClr val="002060"/>
              </a:solidFill>
              <a:latin typeface="iCiel Brandon Text Bold" panose="020B0803020203060203" pitchFamily="34" charset="0"/>
            </a:endParaRPr>
          </a:p>
          <a:p>
            <a:endParaRPr lang="es-ES" sz="2400">
              <a:solidFill>
                <a:srgbClr val="002060"/>
              </a:solidFill>
              <a:latin typeface="iCiel Brandon Text Bold" panose="020B0803020203060203" pitchFamily="34" charset="0"/>
            </a:endParaRPr>
          </a:p>
          <a:p>
            <a:pPr algn="ctr"/>
            <a:r>
              <a:rPr lang="es-ES" sz="2400">
                <a:solidFill>
                  <a:srgbClr val="002060"/>
                </a:solidFill>
                <a:effectLst/>
                <a:latin typeface="iCiel Brandon Text Bold" panose="020B0803020203060203" pitchFamily="34" charset="0"/>
                <a:ea typeface="Times New Roman" panose="02020603050405020304" pitchFamily="18" charset="0"/>
              </a:rPr>
              <a:t>Với Script này nó sẽ quản lý kho của người chơi. Mỗi khi người chơi nhặt được một quả táo, số lượng táo sẽ tăng lên. Khi đạt đến một số lượng táo nhất định, người chơi sẽ được chuyển đến một scene mới.</a:t>
            </a:r>
            <a:endParaRPr lang="en-US" sz="5400">
              <a:solidFill>
                <a:srgbClr val="002060"/>
              </a:solidFill>
              <a:latin typeface="iCiel Brandon Text Bold" panose="020B0803020203060203" pitchFamily="34" charset="0"/>
            </a:endParaRPr>
          </a:p>
          <a:p>
            <a:endParaRPr lang="en-US" sz="4800">
              <a:solidFill>
                <a:srgbClr val="002060"/>
              </a:solidFill>
              <a:latin typeface="iCiel Brandon Text Bold" panose="020B0803020203060203" pitchFamily="34" charset="0"/>
            </a:endParaRPr>
          </a:p>
          <a:p>
            <a:endParaRPr lang="en-US" sz="4400">
              <a:solidFill>
                <a:srgbClr val="002060"/>
              </a:solidFill>
              <a:latin typeface="iCiel Brandon Text Bold" panose="020B0803020203060203" pitchFamily="34" charset="0"/>
            </a:endParaRPr>
          </a:p>
          <a:p>
            <a:endParaRPr lang="en-US" sz="4400">
              <a:solidFill>
                <a:srgbClr val="002060"/>
              </a:solidFill>
              <a:latin typeface="iCiel Brandon Text Bold" panose="020B0803020203060203" pitchFamily="34" charset="0"/>
            </a:endParaRPr>
          </a:p>
          <a:p>
            <a:endParaRPr lang="en-US" sz="4400">
              <a:solidFill>
                <a:srgbClr val="002060"/>
              </a:solidFill>
              <a:latin typeface="iCiel Brandon Text Bold" panose="020B0803020203060203" pitchFamily="34" charset="0"/>
            </a:endParaRPr>
          </a:p>
        </p:txBody>
      </p:sp>
      <p:sp>
        <p:nvSpPr>
          <p:cNvPr id="6" name="Rectangle: Rounded Corners 5">
            <a:extLst>
              <a:ext uri="{FF2B5EF4-FFF2-40B4-BE49-F238E27FC236}">
                <a16:creationId xmlns:a16="http://schemas.microsoft.com/office/drawing/2014/main" id="{D3942F6F-772B-8003-A41C-E35653DFB920}"/>
              </a:ext>
            </a:extLst>
          </p:cNvPr>
          <p:cNvSpPr/>
          <p:nvPr/>
        </p:nvSpPr>
        <p:spPr>
          <a:xfrm>
            <a:off x="1900819" y="-896335"/>
            <a:ext cx="10178761" cy="811835"/>
          </a:xfrm>
          <a:prstGeom prst="roundRect">
            <a:avLst>
              <a:gd name="adj" fmla="val 30160"/>
            </a:avLst>
          </a:prstGeom>
          <a:solidFill>
            <a:schemeClr val="bg1"/>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a:solidFill>
                  <a:sysClr val="windowText" lastClr="000000"/>
                </a:solidFill>
                <a:latin typeface="iCiel Brandon Text Bold" panose="020B0803020203060203" pitchFamily="34" charset="0"/>
              </a:rPr>
              <a:t>Thiết kế, cài đặt môi trường</a:t>
            </a:r>
          </a:p>
        </p:txBody>
      </p:sp>
      <p:grpSp>
        <p:nvGrpSpPr>
          <p:cNvPr id="2" name="Group 1">
            <a:extLst>
              <a:ext uri="{FF2B5EF4-FFF2-40B4-BE49-F238E27FC236}">
                <a16:creationId xmlns:a16="http://schemas.microsoft.com/office/drawing/2014/main" id="{812CF3C9-C93A-AB34-FD45-F18837B7A661}"/>
              </a:ext>
            </a:extLst>
          </p:cNvPr>
          <p:cNvGrpSpPr/>
          <p:nvPr/>
        </p:nvGrpSpPr>
        <p:grpSpPr>
          <a:xfrm>
            <a:off x="-144771" y="0"/>
            <a:ext cx="1788049" cy="6858000"/>
            <a:chOff x="-2754515" y="-209675"/>
            <a:chExt cx="2675518" cy="6858000"/>
          </a:xfrm>
        </p:grpSpPr>
        <p:sp>
          <p:nvSpPr>
            <p:cNvPr id="15" name="Rectangle 14">
              <a:extLst>
                <a:ext uri="{FF2B5EF4-FFF2-40B4-BE49-F238E27FC236}">
                  <a16:creationId xmlns:a16="http://schemas.microsoft.com/office/drawing/2014/main" id="{CAAE43FF-9C10-849E-436A-CD6791E868F3}"/>
                </a:ext>
              </a:extLst>
            </p:cNvPr>
            <p:cNvSpPr/>
            <p:nvPr/>
          </p:nvSpPr>
          <p:spPr>
            <a:xfrm>
              <a:off x="-2754515" y="-209675"/>
              <a:ext cx="2421465" cy="6858000"/>
            </a:xfrm>
            <a:prstGeom prst="rect">
              <a:avLst/>
            </a:prstGeom>
            <a:solidFill>
              <a:srgbClr val="F5F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8DD075CA-C87D-152A-AF3F-D1440B88BDE1}"/>
                </a:ext>
              </a:extLst>
            </p:cNvPr>
            <p:cNvSpPr txBox="1"/>
            <p:nvPr/>
          </p:nvSpPr>
          <p:spPr>
            <a:xfrm>
              <a:off x="-2503333" y="2232074"/>
              <a:ext cx="2424336" cy="3170099"/>
            </a:xfrm>
            <a:prstGeom prst="rect">
              <a:avLst/>
            </a:prstGeom>
            <a:noFill/>
          </p:spPr>
          <p:txBody>
            <a:bodyPr wrap="square" rtlCol="0">
              <a:spAutoFit/>
            </a:bodyPr>
            <a:lstStyle/>
            <a:p>
              <a:pPr algn="ctr"/>
              <a:r>
                <a:rPr lang="en-US" sz="4000">
                  <a:solidFill>
                    <a:srgbClr val="34C1E8"/>
                  </a:solidFill>
                  <a:latin typeface="iCiel Brandon Text Bold" panose="020B0803020203060203" pitchFamily="34" charset="0"/>
                </a:rPr>
                <a:t>PHÂN</a:t>
              </a:r>
            </a:p>
            <a:p>
              <a:pPr algn="ctr"/>
              <a:r>
                <a:rPr lang="en-US" sz="4000">
                  <a:solidFill>
                    <a:srgbClr val="34C1E8"/>
                  </a:solidFill>
                  <a:latin typeface="iCiel Brandon Text Bold" panose="020B0803020203060203" pitchFamily="34" charset="0"/>
                </a:rPr>
                <a:t>TÍCH</a:t>
              </a:r>
            </a:p>
            <a:p>
              <a:pPr algn="ctr"/>
              <a:r>
                <a:rPr lang="en-US" sz="4000">
                  <a:solidFill>
                    <a:srgbClr val="34C1E8"/>
                  </a:solidFill>
                  <a:latin typeface="iCiel Brandon Text Bold" panose="020B0803020203060203" pitchFamily="34" charset="0"/>
                </a:rPr>
                <a:t>VÀ</a:t>
              </a:r>
            </a:p>
            <a:p>
              <a:pPr algn="ctr"/>
              <a:r>
                <a:rPr lang="en-US" sz="4000">
                  <a:solidFill>
                    <a:srgbClr val="34C1E8"/>
                  </a:solidFill>
                  <a:latin typeface="iCiel Brandon Text Bold" panose="020B0803020203060203" pitchFamily="34" charset="0"/>
                </a:rPr>
                <a:t>THIẾT</a:t>
              </a:r>
            </a:p>
            <a:p>
              <a:pPr algn="ctr"/>
              <a:r>
                <a:rPr lang="en-US" sz="4000">
                  <a:solidFill>
                    <a:srgbClr val="34C1E8"/>
                  </a:solidFill>
                  <a:latin typeface="iCiel Brandon Text Bold" panose="020B0803020203060203" pitchFamily="34" charset="0"/>
                </a:rPr>
                <a:t>KẾ</a:t>
              </a:r>
            </a:p>
          </p:txBody>
        </p:sp>
        <p:pic>
          <p:nvPicPr>
            <p:cNvPr id="19" name="Picture 8" descr="Transparency ">
              <a:extLst>
                <a:ext uri="{FF2B5EF4-FFF2-40B4-BE49-F238E27FC236}">
                  <a16:creationId xmlns:a16="http://schemas.microsoft.com/office/drawing/2014/main" id="{FCE54B5A-1A1B-5BC3-8332-51FD7B072699}"/>
                </a:ext>
              </a:extLst>
            </p:cNvPr>
            <p:cNvPicPr>
              <a:picLocks noChangeAspect="1" noChangeArrowheads="1"/>
            </p:cNvPicPr>
            <p:nvPr/>
          </p:nvPicPr>
          <p:blipFill>
            <a:blip r:embed="rId5">
              <a:alphaModFix amt="7000"/>
              <a:extLst>
                <a:ext uri="{28A0092B-C50C-407E-A947-70E740481C1C}">
                  <a14:useLocalDpi xmlns:a14="http://schemas.microsoft.com/office/drawing/2010/main" val="0"/>
                </a:ext>
              </a:extLst>
            </a:blip>
            <a:srcRect/>
            <a:stretch>
              <a:fillRect/>
            </a:stretch>
          </p:blipFill>
          <p:spPr bwMode="auto">
            <a:xfrm>
              <a:off x="-2520227" y="2539642"/>
              <a:ext cx="2020134" cy="2020134"/>
            </a:xfrm>
            <a:prstGeom prst="rect">
              <a:avLst/>
            </a:prstGeom>
            <a:noFill/>
            <a:extLst>
              <a:ext uri="{909E8E84-426E-40DD-AFC4-6F175D3DCCD1}">
                <a14:hiddenFill xmlns:a14="http://schemas.microsoft.com/office/drawing/2010/main">
                  <a:solidFill>
                    <a:srgbClr val="FFFFFF"/>
                  </a:solidFill>
                </a14:hiddenFill>
              </a:ext>
            </a:extLst>
          </p:spPr>
        </p:pic>
        <p:sp>
          <p:nvSpPr>
            <p:cNvPr id="30" name="TextBox 29">
              <a:extLst>
                <a:ext uri="{FF2B5EF4-FFF2-40B4-BE49-F238E27FC236}">
                  <a16:creationId xmlns:a16="http://schemas.microsoft.com/office/drawing/2014/main" id="{FA9CFABB-086F-9328-9596-E370DF3F0DEF}"/>
                </a:ext>
              </a:extLst>
            </p:cNvPr>
            <p:cNvSpPr txBox="1"/>
            <p:nvPr/>
          </p:nvSpPr>
          <p:spPr>
            <a:xfrm>
              <a:off x="-1825275" y="958918"/>
              <a:ext cx="896320" cy="1323439"/>
            </a:xfrm>
            <a:prstGeom prst="rect">
              <a:avLst/>
            </a:prstGeom>
            <a:noFill/>
          </p:spPr>
          <p:txBody>
            <a:bodyPr wrap="square" rtlCol="0">
              <a:spAutoFit/>
            </a:bodyPr>
            <a:lstStyle/>
            <a:p>
              <a:r>
                <a:rPr lang="en-US" sz="8000">
                  <a:solidFill>
                    <a:srgbClr val="34C1E8"/>
                  </a:solidFill>
                  <a:latin typeface="iCiel Brandon Text Bold" panose="020B0803020203060203" pitchFamily="34" charset="0"/>
                </a:rPr>
                <a:t>3</a:t>
              </a:r>
            </a:p>
          </p:txBody>
        </p:sp>
      </p:grpSp>
      <p:pic>
        <p:nvPicPr>
          <p:cNvPr id="5" name="Picture 4" descr="A screenshot of a computer program&#10;&#10;Description automatically generated">
            <a:extLst>
              <a:ext uri="{FF2B5EF4-FFF2-40B4-BE49-F238E27FC236}">
                <a16:creationId xmlns:a16="http://schemas.microsoft.com/office/drawing/2014/main" id="{34505D7D-4DD3-318E-3749-8224E64CE104}"/>
              </a:ext>
            </a:extLst>
          </p:cNvPr>
          <p:cNvPicPr>
            <a:picLocks noChangeAspect="1"/>
          </p:cNvPicPr>
          <p:nvPr/>
        </p:nvPicPr>
        <p:blipFill>
          <a:blip r:embed="rId7"/>
          <a:stretch>
            <a:fillRect/>
          </a:stretch>
        </p:blipFill>
        <p:spPr>
          <a:xfrm>
            <a:off x="4143437" y="1718945"/>
            <a:ext cx="5579745" cy="3191510"/>
          </a:xfrm>
          <a:prstGeom prst="rect">
            <a:avLst/>
          </a:prstGeom>
        </p:spPr>
      </p:pic>
    </p:spTree>
    <p:extLst>
      <p:ext uri="{BB962C8B-B14F-4D97-AF65-F5344CB8AC3E}">
        <p14:creationId xmlns:p14="http://schemas.microsoft.com/office/powerpoint/2010/main" val="1547499622"/>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Group 31">
            <a:extLst>
              <a:ext uri="{FF2B5EF4-FFF2-40B4-BE49-F238E27FC236}">
                <a16:creationId xmlns:a16="http://schemas.microsoft.com/office/drawing/2014/main" id="{C2ED9A7E-9D69-66FF-FDCD-FAAB431F329C}"/>
              </a:ext>
            </a:extLst>
          </p:cNvPr>
          <p:cNvGrpSpPr/>
          <p:nvPr/>
        </p:nvGrpSpPr>
        <p:grpSpPr>
          <a:xfrm>
            <a:off x="2385471" y="0"/>
            <a:ext cx="2440527" cy="6858000"/>
            <a:chOff x="2385471" y="0"/>
            <a:chExt cx="2440527" cy="6858000"/>
          </a:xfrm>
        </p:grpSpPr>
        <p:sp>
          <p:nvSpPr>
            <p:cNvPr id="7" name="Rectangle 6">
              <a:extLst>
                <a:ext uri="{FF2B5EF4-FFF2-40B4-BE49-F238E27FC236}">
                  <a16:creationId xmlns:a16="http://schemas.microsoft.com/office/drawing/2014/main" id="{83CA7BE3-DF7A-C1CD-9412-669CFCBE3829}"/>
                </a:ext>
              </a:extLst>
            </p:cNvPr>
            <p:cNvSpPr/>
            <p:nvPr/>
          </p:nvSpPr>
          <p:spPr>
            <a:xfrm>
              <a:off x="2404533" y="0"/>
              <a:ext cx="2421465" cy="6858000"/>
            </a:xfrm>
            <a:prstGeom prst="rect">
              <a:avLst/>
            </a:prstGeom>
            <a:solidFill>
              <a:srgbClr val="9FE2F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A4DCAD42-B39F-77A0-D7BC-802CED5FEB60}"/>
                </a:ext>
              </a:extLst>
            </p:cNvPr>
            <p:cNvSpPr txBox="1"/>
            <p:nvPr/>
          </p:nvSpPr>
          <p:spPr>
            <a:xfrm>
              <a:off x="3287568" y="1194433"/>
              <a:ext cx="896321" cy="1323439"/>
            </a:xfrm>
            <a:prstGeom prst="rect">
              <a:avLst/>
            </a:prstGeom>
            <a:noFill/>
          </p:spPr>
          <p:txBody>
            <a:bodyPr wrap="square" rtlCol="0">
              <a:spAutoFit/>
            </a:bodyPr>
            <a:lstStyle/>
            <a:p>
              <a:r>
                <a:rPr lang="en-US" sz="8000">
                  <a:solidFill>
                    <a:schemeClr val="bg1"/>
                  </a:solidFill>
                  <a:latin typeface="iCiel Brandon Text Bold" panose="020B0803020203060203" pitchFamily="34" charset="0"/>
                </a:rPr>
                <a:t>2</a:t>
              </a:r>
            </a:p>
          </p:txBody>
        </p:sp>
        <p:sp>
          <p:nvSpPr>
            <p:cNvPr id="21" name="TextBox 20">
              <a:extLst>
                <a:ext uri="{FF2B5EF4-FFF2-40B4-BE49-F238E27FC236}">
                  <a16:creationId xmlns:a16="http://schemas.microsoft.com/office/drawing/2014/main" id="{A4236104-0B0C-EF9A-A8D4-61029D7143CF}"/>
                </a:ext>
              </a:extLst>
            </p:cNvPr>
            <p:cNvSpPr txBox="1"/>
            <p:nvPr/>
          </p:nvSpPr>
          <p:spPr>
            <a:xfrm>
              <a:off x="2385471" y="2441749"/>
              <a:ext cx="2424336" cy="1938992"/>
            </a:xfrm>
            <a:prstGeom prst="rect">
              <a:avLst/>
            </a:prstGeom>
            <a:noFill/>
          </p:spPr>
          <p:txBody>
            <a:bodyPr wrap="square" rtlCol="0">
              <a:spAutoFit/>
            </a:bodyPr>
            <a:lstStyle/>
            <a:p>
              <a:pPr algn="ctr"/>
              <a:r>
                <a:rPr lang="en-US" sz="4000">
                  <a:solidFill>
                    <a:schemeClr val="bg1"/>
                  </a:solidFill>
                  <a:latin typeface="iCiel Brandon Text Bold" panose="020B0803020203060203" pitchFamily="34" charset="0"/>
                </a:rPr>
                <a:t>CƠ SỞ</a:t>
              </a:r>
            </a:p>
            <a:p>
              <a:pPr algn="ctr"/>
              <a:r>
                <a:rPr lang="en-US" sz="4000">
                  <a:solidFill>
                    <a:schemeClr val="bg1"/>
                  </a:solidFill>
                  <a:latin typeface="iCiel Brandon Text Bold" panose="020B0803020203060203" pitchFamily="34" charset="0"/>
                </a:rPr>
                <a:t>LÝ THUYẾT</a:t>
              </a:r>
            </a:p>
          </p:txBody>
        </p:sp>
        <p:pic>
          <p:nvPicPr>
            <p:cNvPr id="2050" name="Picture 2" descr="Html ">
              <a:extLst>
                <a:ext uri="{FF2B5EF4-FFF2-40B4-BE49-F238E27FC236}">
                  <a16:creationId xmlns:a16="http://schemas.microsoft.com/office/drawing/2014/main" id="{F8C7076A-7E7B-8234-A29C-1E0EB0DC3604}"/>
                </a:ext>
              </a:extLst>
            </p:cNvPr>
            <p:cNvPicPr>
              <a:picLocks noChangeAspect="1" noChangeArrowheads="1"/>
            </p:cNvPicPr>
            <p:nvPr/>
          </p:nvPicPr>
          <p:blipFill>
            <a:blip r:embed="rId2">
              <a:alphaModFix amt="12000"/>
              <a:duotone>
                <a:schemeClr val="accent5">
                  <a:shade val="45000"/>
                  <a:satMod val="135000"/>
                </a:schemeClr>
                <a:prstClr val="white"/>
              </a:duotone>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rot="1140359">
              <a:off x="3685477" y="5800151"/>
              <a:ext cx="781749" cy="781749"/>
            </a:xfrm>
            <a:prstGeom prst="rect">
              <a:avLst/>
            </a:prstGeom>
            <a:noFill/>
          </p:spPr>
        </p:pic>
        <p:pic>
          <p:nvPicPr>
            <p:cNvPr id="2052" name="Picture 4" descr="Css 3 ">
              <a:extLst>
                <a:ext uri="{FF2B5EF4-FFF2-40B4-BE49-F238E27FC236}">
                  <a16:creationId xmlns:a16="http://schemas.microsoft.com/office/drawing/2014/main" id="{BA72EED0-3E72-0DE4-5FFC-A69112A9049E}"/>
                </a:ext>
              </a:extLst>
            </p:cNvPr>
            <p:cNvPicPr>
              <a:picLocks noChangeAspect="1" noChangeArrowheads="1"/>
            </p:cNvPicPr>
            <p:nvPr/>
          </p:nvPicPr>
          <p:blipFill>
            <a:blip r:embed="rId4">
              <a:alphaModFix amt="23000"/>
              <a:extLst>
                <a:ext uri="{28A0092B-C50C-407E-A947-70E740481C1C}">
                  <a14:useLocalDpi xmlns:a14="http://schemas.microsoft.com/office/drawing/2010/main" val="0"/>
                </a:ext>
              </a:extLst>
            </a:blip>
            <a:srcRect/>
            <a:stretch>
              <a:fillRect/>
            </a:stretch>
          </p:blipFill>
          <p:spPr bwMode="auto">
            <a:xfrm rot="20700000">
              <a:off x="2766613" y="4684369"/>
              <a:ext cx="641264" cy="64126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3" name="Group 32">
            <a:extLst>
              <a:ext uri="{FF2B5EF4-FFF2-40B4-BE49-F238E27FC236}">
                <a16:creationId xmlns:a16="http://schemas.microsoft.com/office/drawing/2014/main" id="{6E861B6F-4D16-10E0-ED54-F7FC7AC45A00}"/>
              </a:ext>
            </a:extLst>
          </p:cNvPr>
          <p:cNvGrpSpPr/>
          <p:nvPr/>
        </p:nvGrpSpPr>
        <p:grpSpPr>
          <a:xfrm>
            <a:off x="4825998" y="0"/>
            <a:ext cx="2480333" cy="6858000"/>
            <a:chOff x="4825998" y="0"/>
            <a:chExt cx="2480333" cy="6858000"/>
          </a:xfrm>
        </p:grpSpPr>
        <p:sp>
          <p:nvSpPr>
            <p:cNvPr id="8" name="Rectangle 7">
              <a:extLst>
                <a:ext uri="{FF2B5EF4-FFF2-40B4-BE49-F238E27FC236}">
                  <a16:creationId xmlns:a16="http://schemas.microsoft.com/office/drawing/2014/main" id="{4156961F-1523-8CDD-60BE-C3651D71357B}"/>
                </a:ext>
              </a:extLst>
            </p:cNvPr>
            <p:cNvSpPr/>
            <p:nvPr/>
          </p:nvSpPr>
          <p:spPr>
            <a:xfrm>
              <a:off x="4825998" y="0"/>
              <a:ext cx="2421465" cy="6858000"/>
            </a:xfrm>
            <a:prstGeom prst="rect">
              <a:avLst/>
            </a:prstGeom>
            <a:solidFill>
              <a:srgbClr val="F5F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EB024C01-A335-3387-CF90-9847D8407AA0}"/>
                </a:ext>
              </a:extLst>
            </p:cNvPr>
            <p:cNvSpPr txBox="1"/>
            <p:nvPr/>
          </p:nvSpPr>
          <p:spPr>
            <a:xfrm>
              <a:off x="4881995" y="2441749"/>
              <a:ext cx="2424336" cy="3170099"/>
            </a:xfrm>
            <a:prstGeom prst="rect">
              <a:avLst/>
            </a:prstGeom>
            <a:noFill/>
          </p:spPr>
          <p:txBody>
            <a:bodyPr wrap="square" rtlCol="0">
              <a:spAutoFit/>
            </a:bodyPr>
            <a:lstStyle/>
            <a:p>
              <a:pPr algn="ctr"/>
              <a:r>
                <a:rPr lang="en-US" sz="4000">
                  <a:solidFill>
                    <a:srgbClr val="34C1E8"/>
                  </a:solidFill>
                  <a:latin typeface="iCiel Brandon Text Bold" panose="020B0803020203060203" pitchFamily="34" charset="0"/>
                </a:rPr>
                <a:t>PHÂN</a:t>
              </a:r>
            </a:p>
            <a:p>
              <a:pPr algn="ctr"/>
              <a:r>
                <a:rPr lang="en-US" sz="4000">
                  <a:solidFill>
                    <a:srgbClr val="34C1E8"/>
                  </a:solidFill>
                  <a:latin typeface="iCiel Brandon Text Bold" panose="020B0803020203060203" pitchFamily="34" charset="0"/>
                </a:rPr>
                <a:t>TÍCH</a:t>
              </a:r>
            </a:p>
            <a:p>
              <a:pPr algn="ctr"/>
              <a:r>
                <a:rPr lang="en-US" sz="4000">
                  <a:solidFill>
                    <a:srgbClr val="34C1E8"/>
                  </a:solidFill>
                  <a:latin typeface="iCiel Brandon Text Bold" panose="020B0803020203060203" pitchFamily="34" charset="0"/>
                </a:rPr>
                <a:t>VÀ</a:t>
              </a:r>
            </a:p>
            <a:p>
              <a:pPr algn="ctr"/>
              <a:r>
                <a:rPr lang="en-US" sz="4000">
                  <a:solidFill>
                    <a:srgbClr val="34C1E8"/>
                  </a:solidFill>
                  <a:latin typeface="iCiel Brandon Text Bold" panose="020B0803020203060203" pitchFamily="34" charset="0"/>
                </a:rPr>
                <a:t>THIẾT</a:t>
              </a:r>
            </a:p>
            <a:p>
              <a:pPr algn="ctr"/>
              <a:r>
                <a:rPr lang="en-US" sz="4000">
                  <a:solidFill>
                    <a:srgbClr val="34C1E8"/>
                  </a:solidFill>
                  <a:latin typeface="iCiel Brandon Text Bold" panose="020B0803020203060203" pitchFamily="34" charset="0"/>
                </a:rPr>
                <a:t>KẾ</a:t>
              </a:r>
            </a:p>
          </p:txBody>
        </p:sp>
        <p:pic>
          <p:nvPicPr>
            <p:cNvPr id="2056" name="Picture 8" descr="Transparency ">
              <a:extLst>
                <a:ext uri="{FF2B5EF4-FFF2-40B4-BE49-F238E27FC236}">
                  <a16:creationId xmlns:a16="http://schemas.microsoft.com/office/drawing/2014/main" id="{1449DC27-0C09-5C7E-6B63-0660DD4EBEBE}"/>
                </a:ext>
              </a:extLst>
            </p:cNvPr>
            <p:cNvPicPr>
              <a:picLocks noChangeAspect="1" noChangeArrowheads="1"/>
            </p:cNvPicPr>
            <p:nvPr/>
          </p:nvPicPr>
          <p:blipFill>
            <a:blip r:embed="rId5">
              <a:alphaModFix amt="7000"/>
              <a:extLst>
                <a:ext uri="{28A0092B-C50C-407E-A947-70E740481C1C}">
                  <a14:useLocalDpi xmlns:a14="http://schemas.microsoft.com/office/drawing/2010/main" val="0"/>
                </a:ext>
              </a:extLst>
            </a:blip>
            <a:srcRect/>
            <a:stretch>
              <a:fillRect/>
            </a:stretch>
          </p:blipFill>
          <p:spPr bwMode="auto">
            <a:xfrm>
              <a:off x="5060287" y="2749317"/>
              <a:ext cx="2020134" cy="2020134"/>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15FCF630-F926-DC23-E7E0-0AB92D06DF85}"/>
                </a:ext>
              </a:extLst>
            </p:cNvPr>
            <p:cNvSpPr txBox="1"/>
            <p:nvPr/>
          </p:nvSpPr>
          <p:spPr>
            <a:xfrm>
              <a:off x="5698633" y="1194169"/>
              <a:ext cx="896321" cy="1323439"/>
            </a:xfrm>
            <a:prstGeom prst="rect">
              <a:avLst/>
            </a:prstGeom>
            <a:noFill/>
          </p:spPr>
          <p:txBody>
            <a:bodyPr wrap="square" rtlCol="0">
              <a:spAutoFit/>
            </a:bodyPr>
            <a:lstStyle/>
            <a:p>
              <a:r>
                <a:rPr lang="en-US" sz="8000">
                  <a:solidFill>
                    <a:srgbClr val="34C1E8"/>
                  </a:solidFill>
                  <a:latin typeface="iCiel Brandon Text Bold" panose="020B0803020203060203" pitchFamily="34" charset="0"/>
                </a:rPr>
                <a:t>3</a:t>
              </a:r>
            </a:p>
          </p:txBody>
        </p:sp>
      </p:grpSp>
      <p:grpSp>
        <p:nvGrpSpPr>
          <p:cNvPr id="35" name="Group 34">
            <a:extLst>
              <a:ext uri="{FF2B5EF4-FFF2-40B4-BE49-F238E27FC236}">
                <a16:creationId xmlns:a16="http://schemas.microsoft.com/office/drawing/2014/main" id="{39A451FE-AA57-D507-0DCE-0FBEAA598A09}"/>
              </a:ext>
            </a:extLst>
          </p:cNvPr>
          <p:cNvGrpSpPr/>
          <p:nvPr/>
        </p:nvGrpSpPr>
        <p:grpSpPr>
          <a:xfrm>
            <a:off x="9668928" y="0"/>
            <a:ext cx="2523072" cy="6858000"/>
            <a:chOff x="9668928" y="0"/>
            <a:chExt cx="2523072" cy="6858000"/>
          </a:xfrm>
        </p:grpSpPr>
        <p:sp>
          <p:nvSpPr>
            <p:cNvPr id="10" name="Rectangle 9">
              <a:extLst>
                <a:ext uri="{FF2B5EF4-FFF2-40B4-BE49-F238E27FC236}">
                  <a16:creationId xmlns:a16="http://schemas.microsoft.com/office/drawing/2014/main" id="{510E728E-314F-5E85-DBE4-610AE6932E9F}"/>
                </a:ext>
              </a:extLst>
            </p:cNvPr>
            <p:cNvSpPr/>
            <p:nvPr/>
          </p:nvSpPr>
          <p:spPr>
            <a:xfrm>
              <a:off x="9668928" y="0"/>
              <a:ext cx="2523072" cy="6858000"/>
            </a:xfrm>
            <a:prstGeom prst="rect">
              <a:avLst/>
            </a:prstGeom>
            <a:solidFill>
              <a:srgbClr val="F5F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5FCFF"/>
                </a:solidFill>
              </a:endParaRPr>
            </a:p>
          </p:txBody>
        </p:sp>
        <p:pic>
          <p:nvPicPr>
            <p:cNvPr id="2064" name="Picture 16" descr="Exam ">
              <a:extLst>
                <a:ext uri="{FF2B5EF4-FFF2-40B4-BE49-F238E27FC236}">
                  <a16:creationId xmlns:a16="http://schemas.microsoft.com/office/drawing/2014/main" id="{D062308C-BFFB-FA86-2E04-007A0868A7CD}"/>
                </a:ext>
              </a:extLst>
            </p:cNvPr>
            <p:cNvPicPr>
              <a:picLocks noChangeAspect="1" noChangeArrowheads="1"/>
            </p:cNvPicPr>
            <p:nvPr/>
          </p:nvPicPr>
          <p:blipFill>
            <a:blip r:embed="rId6">
              <a:duotone>
                <a:schemeClr val="accent5">
                  <a:shade val="45000"/>
                  <a:satMod val="135000"/>
                </a:schemeClr>
                <a:prstClr val="white"/>
              </a:duotone>
              <a:alphaModFix amt="20000"/>
              <a:extLst>
                <a:ext uri="{28A0092B-C50C-407E-A947-70E740481C1C}">
                  <a14:useLocalDpi xmlns:a14="http://schemas.microsoft.com/office/drawing/2010/main" val="0"/>
                </a:ext>
              </a:extLst>
            </a:blip>
            <a:srcRect/>
            <a:stretch>
              <a:fillRect/>
            </a:stretch>
          </p:blipFill>
          <p:spPr bwMode="auto">
            <a:xfrm>
              <a:off x="10171460" y="4557748"/>
              <a:ext cx="1645445" cy="1645445"/>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F4FD026D-C030-6D4D-012B-803FFF30A3EE}"/>
                </a:ext>
              </a:extLst>
            </p:cNvPr>
            <p:cNvSpPr txBox="1"/>
            <p:nvPr/>
          </p:nvSpPr>
          <p:spPr>
            <a:xfrm>
              <a:off x="9869832" y="2517607"/>
              <a:ext cx="2248702" cy="1938992"/>
            </a:xfrm>
            <a:prstGeom prst="rect">
              <a:avLst/>
            </a:prstGeom>
            <a:noFill/>
          </p:spPr>
          <p:txBody>
            <a:bodyPr wrap="square" rtlCol="0">
              <a:spAutoFit/>
            </a:bodyPr>
            <a:lstStyle/>
            <a:p>
              <a:pPr algn="ctr"/>
              <a:r>
                <a:rPr lang="en-US" sz="6000">
                  <a:solidFill>
                    <a:srgbClr val="34C1E8"/>
                  </a:solidFill>
                  <a:latin typeface="iCiel Brandon Text Bold" panose="020B0803020203060203" pitchFamily="34" charset="0"/>
                </a:rPr>
                <a:t>KẾT LUẬN</a:t>
              </a:r>
            </a:p>
          </p:txBody>
        </p:sp>
        <p:sp>
          <p:nvSpPr>
            <p:cNvPr id="26" name="TextBox 25">
              <a:extLst>
                <a:ext uri="{FF2B5EF4-FFF2-40B4-BE49-F238E27FC236}">
                  <a16:creationId xmlns:a16="http://schemas.microsoft.com/office/drawing/2014/main" id="{DA85CB85-709A-6731-C493-36970D84E8C3}"/>
                </a:ext>
              </a:extLst>
            </p:cNvPr>
            <p:cNvSpPr txBox="1"/>
            <p:nvPr/>
          </p:nvSpPr>
          <p:spPr>
            <a:xfrm>
              <a:off x="10588067" y="1194168"/>
              <a:ext cx="812232" cy="1323439"/>
            </a:xfrm>
            <a:prstGeom prst="rect">
              <a:avLst/>
            </a:prstGeom>
            <a:noFill/>
          </p:spPr>
          <p:txBody>
            <a:bodyPr wrap="square" rtlCol="0">
              <a:spAutoFit/>
            </a:bodyPr>
            <a:lstStyle/>
            <a:p>
              <a:r>
                <a:rPr lang="en-US" sz="8000">
                  <a:solidFill>
                    <a:srgbClr val="34C1E8"/>
                  </a:solidFill>
                  <a:latin typeface="iCiel Brandon Text Bold" panose="020B0803020203060203" pitchFamily="34" charset="0"/>
                </a:rPr>
                <a:t>5</a:t>
              </a:r>
            </a:p>
          </p:txBody>
        </p:sp>
      </p:grpSp>
      <p:sp>
        <p:nvSpPr>
          <p:cNvPr id="4" name="Rectangle 3">
            <a:extLst>
              <a:ext uri="{FF2B5EF4-FFF2-40B4-BE49-F238E27FC236}">
                <a16:creationId xmlns:a16="http://schemas.microsoft.com/office/drawing/2014/main" id="{72E33767-6CA4-EC7B-CC6E-3EE1DEE2B377}"/>
              </a:ext>
            </a:extLst>
          </p:cNvPr>
          <p:cNvSpPr/>
          <p:nvPr/>
        </p:nvSpPr>
        <p:spPr>
          <a:xfrm>
            <a:off x="-26627" y="0"/>
            <a:ext cx="12218627" cy="6858000"/>
          </a:xfrm>
          <a:prstGeom prst="rect">
            <a:avLst/>
          </a:prstGeom>
          <a:solidFill>
            <a:srgbClr val="F5F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2F3E9C4C-3E46-A4A1-80D8-8910B3222AAA}"/>
              </a:ext>
            </a:extLst>
          </p:cNvPr>
          <p:cNvSpPr txBox="1"/>
          <p:nvPr/>
        </p:nvSpPr>
        <p:spPr>
          <a:xfrm>
            <a:off x="886354" y="1207236"/>
            <a:ext cx="896321" cy="1323439"/>
          </a:xfrm>
          <a:prstGeom prst="rect">
            <a:avLst/>
          </a:prstGeom>
          <a:noFill/>
        </p:spPr>
        <p:txBody>
          <a:bodyPr wrap="square" rtlCol="0">
            <a:spAutoFit/>
          </a:bodyPr>
          <a:lstStyle/>
          <a:p>
            <a:r>
              <a:rPr lang="en-US" sz="8000">
                <a:solidFill>
                  <a:srgbClr val="34C1E8"/>
                </a:solidFill>
                <a:latin typeface="iCiel Brandon Text Bold" panose="020B0803020203060203" pitchFamily="34" charset="0"/>
              </a:rPr>
              <a:t>1</a:t>
            </a:r>
          </a:p>
        </p:txBody>
      </p:sp>
      <p:sp>
        <p:nvSpPr>
          <p:cNvPr id="13" name="Rectangle: Rounded Corners 12">
            <a:extLst>
              <a:ext uri="{FF2B5EF4-FFF2-40B4-BE49-F238E27FC236}">
                <a16:creationId xmlns:a16="http://schemas.microsoft.com/office/drawing/2014/main" id="{D3A3135A-0600-2CA6-F2D1-EE2F7FA427CE}"/>
              </a:ext>
            </a:extLst>
          </p:cNvPr>
          <p:cNvSpPr/>
          <p:nvPr/>
        </p:nvSpPr>
        <p:spPr>
          <a:xfrm>
            <a:off x="1815006" y="170113"/>
            <a:ext cx="10302373" cy="6517773"/>
          </a:xfrm>
          <a:prstGeom prst="roundRect">
            <a:avLst>
              <a:gd name="adj" fmla="val 6421"/>
            </a:avLst>
          </a:prstGeom>
          <a:solidFill>
            <a:schemeClr val="bg1"/>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nSpc>
                <a:spcPct val="120000"/>
              </a:lnSpc>
              <a:spcBef>
                <a:spcPts val="600"/>
              </a:spcBef>
            </a:pPr>
            <a:r>
              <a:rPr lang="es-ES" sz="2400">
                <a:solidFill>
                  <a:srgbClr val="34C1E8"/>
                </a:solidFill>
                <a:effectLst/>
                <a:latin typeface="iCiel Brandon Text Bold" panose="020B0803020203060203" pitchFamily="34" charset="0"/>
                <a:ea typeface="Times New Roman" panose="02020603050405020304" pitchFamily="18" charset="0"/>
              </a:rPr>
              <a:t>Thành phần giao diện</a:t>
            </a:r>
            <a:r>
              <a:rPr lang="es-ES" sz="2400" b="1">
                <a:solidFill>
                  <a:srgbClr val="002060"/>
                </a:solidFill>
                <a:effectLst/>
                <a:latin typeface="iCiel Brandon Text Bold" panose="020B0803020203060203" pitchFamily="34" charset="0"/>
                <a:ea typeface="Times New Roman" panose="02020603050405020304" pitchFamily="18" charset="0"/>
              </a:rPr>
              <a:t>:</a:t>
            </a:r>
            <a:r>
              <a:rPr lang="es-ES" sz="2400">
                <a:solidFill>
                  <a:srgbClr val="002060"/>
                </a:solidFill>
                <a:effectLst/>
                <a:latin typeface="iCiel Brandon Text Bold" panose="020B0803020203060203" pitchFamily="34" charset="0"/>
                <a:ea typeface="Times New Roman" panose="02020603050405020304" pitchFamily="18" charset="0"/>
              </a:rPr>
              <a:t> </a:t>
            </a:r>
            <a:r>
              <a:rPr lang="vi-VN" sz="2400">
                <a:solidFill>
                  <a:srgbClr val="002060"/>
                </a:solidFill>
                <a:effectLst/>
                <a:latin typeface="iCiel Brandon Text Bold" panose="020B0803020203060203" pitchFamily="34" charset="0"/>
                <a:ea typeface="Times New Roman" panose="02020603050405020304" pitchFamily="18" charset="0"/>
              </a:rPr>
              <a:t>là một đối tượng dùng để làm hiển thị các thông tin trên màn hình.Ở đây sẽ gắn script để hiển thị số lượng thu thập.</a:t>
            </a:r>
            <a:endParaRPr lang="es-ES" sz="2400">
              <a:solidFill>
                <a:srgbClr val="002060"/>
              </a:solidFill>
              <a:latin typeface="iCiel Brandon Text Bold" panose="020B0803020203060203" pitchFamily="34" charset="0"/>
            </a:endParaRPr>
          </a:p>
          <a:p>
            <a:endParaRPr lang="es-ES" sz="2400">
              <a:solidFill>
                <a:srgbClr val="002060"/>
              </a:solidFill>
              <a:latin typeface="iCiel Brandon Text Bold" panose="020B0803020203060203" pitchFamily="34" charset="0"/>
            </a:endParaRPr>
          </a:p>
          <a:p>
            <a:endParaRPr lang="es-ES" sz="2400">
              <a:solidFill>
                <a:srgbClr val="002060"/>
              </a:solidFill>
              <a:latin typeface="iCiel Brandon Text Bold" panose="020B0803020203060203" pitchFamily="34" charset="0"/>
            </a:endParaRPr>
          </a:p>
          <a:p>
            <a:endParaRPr lang="es-ES" sz="2400">
              <a:solidFill>
                <a:srgbClr val="002060"/>
              </a:solidFill>
              <a:latin typeface="iCiel Brandon Text Bold" panose="020B0803020203060203" pitchFamily="34" charset="0"/>
            </a:endParaRPr>
          </a:p>
          <a:p>
            <a:endParaRPr lang="es-ES" sz="2400">
              <a:solidFill>
                <a:srgbClr val="002060"/>
              </a:solidFill>
              <a:latin typeface="iCiel Brandon Text Bold" panose="020B0803020203060203" pitchFamily="34" charset="0"/>
            </a:endParaRPr>
          </a:p>
          <a:p>
            <a:endParaRPr lang="es-ES" sz="2400">
              <a:solidFill>
                <a:srgbClr val="002060"/>
              </a:solidFill>
              <a:latin typeface="iCiel Brandon Text Bold" panose="020B0803020203060203" pitchFamily="34" charset="0"/>
            </a:endParaRPr>
          </a:p>
          <a:p>
            <a:endParaRPr lang="es-ES" sz="2400">
              <a:solidFill>
                <a:srgbClr val="002060"/>
              </a:solidFill>
              <a:latin typeface="iCiel Brandon Text Bold" panose="020B0803020203060203" pitchFamily="34" charset="0"/>
            </a:endParaRPr>
          </a:p>
          <a:p>
            <a:endParaRPr lang="es-ES" sz="2400">
              <a:solidFill>
                <a:srgbClr val="002060"/>
              </a:solidFill>
              <a:latin typeface="iCiel Brandon Text Bold" panose="020B0803020203060203" pitchFamily="34" charset="0"/>
            </a:endParaRPr>
          </a:p>
          <a:p>
            <a:endParaRPr lang="es-ES" sz="2400">
              <a:solidFill>
                <a:srgbClr val="002060"/>
              </a:solidFill>
              <a:latin typeface="iCiel Brandon Text Bold" panose="020B0803020203060203" pitchFamily="34" charset="0"/>
            </a:endParaRPr>
          </a:p>
          <a:p>
            <a:endParaRPr lang="es-ES" sz="2400">
              <a:solidFill>
                <a:srgbClr val="002060"/>
              </a:solidFill>
              <a:latin typeface="iCiel Brandon Text Bold" panose="020B0803020203060203" pitchFamily="34" charset="0"/>
            </a:endParaRPr>
          </a:p>
          <a:p>
            <a:endParaRPr lang="es-ES" sz="2400">
              <a:solidFill>
                <a:srgbClr val="002060"/>
              </a:solidFill>
              <a:latin typeface="iCiel Brandon Text Bold" panose="020B0803020203060203" pitchFamily="34" charset="0"/>
            </a:endParaRPr>
          </a:p>
          <a:p>
            <a:pPr algn="ctr"/>
            <a:r>
              <a:rPr lang="vi-VN" sz="2400">
                <a:solidFill>
                  <a:srgbClr val="002060"/>
                </a:solidFill>
                <a:effectLst/>
                <a:latin typeface="iCiel Brandon Text Bold" panose="020B0803020203060203" pitchFamily="34" charset="0"/>
                <a:ea typeface="Times New Roman" panose="02020603050405020304" pitchFamily="18" charset="0"/>
              </a:rPr>
              <a:t>Đoạn script này để cập nhật giao diện người dùng (UI) của kho của người chơi. Nó sử dụng một TextMeshProUGUI để hiển thị số lượng táo trong kho của người chơi.</a:t>
            </a:r>
            <a:endParaRPr lang="en-US" sz="4800">
              <a:solidFill>
                <a:srgbClr val="002060"/>
              </a:solidFill>
              <a:latin typeface="iCiel Brandon Text Bold" panose="020B0803020203060203" pitchFamily="34" charset="0"/>
            </a:endParaRPr>
          </a:p>
          <a:p>
            <a:endParaRPr lang="en-US" sz="4400">
              <a:solidFill>
                <a:srgbClr val="002060"/>
              </a:solidFill>
              <a:latin typeface="iCiel Brandon Text Bold" panose="020B0803020203060203" pitchFamily="34" charset="0"/>
            </a:endParaRPr>
          </a:p>
          <a:p>
            <a:endParaRPr lang="en-US" sz="4400">
              <a:solidFill>
                <a:srgbClr val="002060"/>
              </a:solidFill>
              <a:latin typeface="iCiel Brandon Text Bold" panose="020B0803020203060203" pitchFamily="34" charset="0"/>
            </a:endParaRPr>
          </a:p>
          <a:p>
            <a:endParaRPr lang="en-US" sz="4400">
              <a:solidFill>
                <a:srgbClr val="002060"/>
              </a:solidFill>
              <a:latin typeface="iCiel Brandon Text Bold" panose="020B0803020203060203" pitchFamily="34" charset="0"/>
            </a:endParaRPr>
          </a:p>
        </p:txBody>
      </p:sp>
      <p:sp>
        <p:nvSpPr>
          <p:cNvPr id="6" name="Rectangle: Rounded Corners 5">
            <a:extLst>
              <a:ext uri="{FF2B5EF4-FFF2-40B4-BE49-F238E27FC236}">
                <a16:creationId xmlns:a16="http://schemas.microsoft.com/office/drawing/2014/main" id="{D3942F6F-772B-8003-A41C-E35653DFB920}"/>
              </a:ext>
            </a:extLst>
          </p:cNvPr>
          <p:cNvSpPr/>
          <p:nvPr/>
        </p:nvSpPr>
        <p:spPr>
          <a:xfrm>
            <a:off x="1900819" y="-896335"/>
            <a:ext cx="10178761" cy="811835"/>
          </a:xfrm>
          <a:prstGeom prst="roundRect">
            <a:avLst>
              <a:gd name="adj" fmla="val 30160"/>
            </a:avLst>
          </a:prstGeom>
          <a:solidFill>
            <a:schemeClr val="bg1"/>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a:solidFill>
                  <a:sysClr val="windowText" lastClr="000000"/>
                </a:solidFill>
                <a:latin typeface="iCiel Brandon Text Bold" panose="020B0803020203060203" pitchFamily="34" charset="0"/>
              </a:rPr>
              <a:t>Thiết kế, cài đặt môi trường</a:t>
            </a:r>
          </a:p>
        </p:txBody>
      </p:sp>
      <p:grpSp>
        <p:nvGrpSpPr>
          <p:cNvPr id="2" name="Group 1">
            <a:extLst>
              <a:ext uri="{FF2B5EF4-FFF2-40B4-BE49-F238E27FC236}">
                <a16:creationId xmlns:a16="http://schemas.microsoft.com/office/drawing/2014/main" id="{812CF3C9-C93A-AB34-FD45-F18837B7A661}"/>
              </a:ext>
            </a:extLst>
          </p:cNvPr>
          <p:cNvGrpSpPr/>
          <p:nvPr/>
        </p:nvGrpSpPr>
        <p:grpSpPr>
          <a:xfrm>
            <a:off x="-144771" y="0"/>
            <a:ext cx="1788049" cy="6858000"/>
            <a:chOff x="-2754515" y="-209675"/>
            <a:chExt cx="2675518" cy="6858000"/>
          </a:xfrm>
        </p:grpSpPr>
        <p:sp>
          <p:nvSpPr>
            <p:cNvPr id="15" name="Rectangle 14">
              <a:extLst>
                <a:ext uri="{FF2B5EF4-FFF2-40B4-BE49-F238E27FC236}">
                  <a16:creationId xmlns:a16="http://schemas.microsoft.com/office/drawing/2014/main" id="{CAAE43FF-9C10-849E-436A-CD6791E868F3}"/>
                </a:ext>
              </a:extLst>
            </p:cNvPr>
            <p:cNvSpPr/>
            <p:nvPr/>
          </p:nvSpPr>
          <p:spPr>
            <a:xfrm>
              <a:off x="-2754515" y="-209675"/>
              <a:ext cx="2421465" cy="6858000"/>
            </a:xfrm>
            <a:prstGeom prst="rect">
              <a:avLst/>
            </a:prstGeom>
            <a:solidFill>
              <a:srgbClr val="F5F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8DD075CA-C87D-152A-AF3F-D1440B88BDE1}"/>
                </a:ext>
              </a:extLst>
            </p:cNvPr>
            <p:cNvSpPr txBox="1"/>
            <p:nvPr/>
          </p:nvSpPr>
          <p:spPr>
            <a:xfrm>
              <a:off x="-2503333" y="2232074"/>
              <a:ext cx="2424336" cy="3170099"/>
            </a:xfrm>
            <a:prstGeom prst="rect">
              <a:avLst/>
            </a:prstGeom>
            <a:noFill/>
          </p:spPr>
          <p:txBody>
            <a:bodyPr wrap="square" rtlCol="0">
              <a:spAutoFit/>
            </a:bodyPr>
            <a:lstStyle/>
            <a:p>
              <a:pPr algn="ctr"/>
              <a:r>
                <a:rPr lang="en-US" sz="4000">
                  <a:solidFill>
                    <a:srgbClr val="34C1E8"/>
                  </a:solidFill>
                  <a:latin typeface="iCiel Brandon Text Bold" panose="020B0803020203060203" pitchFamily="34" charset="0"/>
                </a:rPr>
                <a:t>PHÂN</a:t>
              </a:r>
            </a:p>
            <a:p>
              <a:pPr algn="ctr"/>
              <a:r>
                <a:rPr lang="en-US" sz="4000">
                  <a:solidFill>
                    <a:srgbClr val="34C1E8"/>
                  </a:solidFill>
                  <a:latin typeface="iCiel Brandon Text Bold" panose="020B0803020203060203" pitchFamily="34" charset="0"/>
                </a:rPr>
                <a:t>TÍCH</a:t>
              </a:r>
            </a:p>
            <a:p>
              <a:pPr algn="ctr"/>
              <a:r>
                <a:rPr lang="en-US" sz="4000">
                  <a:solidFill>
                    <a:srgbClr val="34C1E8"/>
                  </a:solidFill>
                  <a:latin typeface="iCiel Brandon Text Bold" panose="020B0803020203060203" pitchFamily="34" charset="0"/>
                </a:rPr>
                <a:t>VÀ</a:t>
              </a:r>
            </a:p>
            <a:p>
              <a:pPr algn="ctr"/>
              <a:r>
                <a:rPr lang="en-US" sz="4000">
                  <a:solidFill>
                    <a:srgbClr val="34C1E8"/>
                  </a:solidFill>
                  <a:latin typeface="iCiel Brandon Text Bold" panose="020B0803020203060203" pitchFamily="34" charset="0"/>
                </a:rPr>
                <a:t>THIẾT</a:t>
              </a:r>
            </a:p>
            <a:p>
              <a:pPr algn="ctr"/>
              <a:r>
                <a:rPr lang="en-US" sz="4000">
                  <a:solidFill>
                    <a:srgbClr val="34C1E8"/>
                  </a:solidFill>
                  <a:latin typeface="iCiel Brandon Text Bold" panose="020B0803020203060203" pitchFamily="34" charset="0"/>
                </a:rPr>
                <a:t>KẾ</a:t>
              </a:r>
            </a:p>
          </p:txBody>
        </p:sp>
        <p:pic>
          <p:nvPicPr>
            <p:cNvPr id="19" name="Picture 8" descr="Transparency ">
              <a:extLst>
                <a:ext uri="{FF2B5EF4-FFF2-40B4-BE49-F238E27FC236}">
                  <a16:creationId xmlns:a16="http://schemas.microsoft.com/office/drawing/2014/main" id="{FCE54B5A-1A1B-5BC3-8332-51FD7B072699}"/>
                </a:ext>
              </a:extLst>
            </p:cNvPr>
            <p:cNvPicPr>
              <a:picLocks noChangeAspect="1" noChangeArrowheads="1"/>
            </p:cNvPicPr>
            <p:nvPr/>
          </p:nvPicPr>
          <p:blipFill>
            <a:blip r:embed="rId5">
              <a:alphaModFix amt="7000"/>
              <a:extLst>
                <a:ext uri="{28A0092B-C50C-407E-A947-70E740481C1C}">
                  <a14:useLocalDpi xmlns:a14="http://schemas.microsoft.com/office/drawing/2010/main" val="0"/>
                </a:ext>
              </a:extLst>
            </a:blip>
            <a:srcRect/>
            <a:stretch>
              <a:fillRect/>
            </a:stretch>
          </p:blipFill>
          <p:spPr bwMode="auto">
            <a:xfrm>
              <a:off x="-2520227" y="2539642"/>
              <a:ext cx="2020134" cy="2020134"/>
            </a:xfrm>
            <a:prstGeom prst="rect">
              <a:avLst/>
            </a:prstGeom>
            <a:noFill/>
            <a:extLst>
              <a:ext uri="{909E8E84-426E-40DD-AFC4-6F175D3DCCD1}">
                <a14:hiddenFill xmlns:a14="http://schemas.microsoft.com/office/drawing/2010/main">
                  <a:solidFill>
                    <a:srgbClr val="FFFFFF"/>
                  </a:solidFill>
                </a14:hiddenFill>
              </a:ext>
            </a:extLst>
          </p:spPr>
        </p:pic>
        <p:sp>
          <p:nvSpPr>
            <p:cNvPr id="30" name="TextBox 29">
              <a:extLst>
                <a:ext uri="{FF2B5EF4-FFF2-40B4-BE49-F238E27FC236}">
                  <a16:creationId xmlns:a16="http://schemas.microsoft.com/office/drawing/2014/main" id="{FA9CFABB-086F-9328-9596-E370DF3F0DEF}"/>
                </a:ext>
              </a:extLst>
            </p:cNvPr>
            <p:cNvSpPr txBox="1"/>
            <p:nvPr/>
          </p:nvSpPr>
          <p:spPr>
            <a:xfrm>
              <a:off x="-1825275" y="958918"/>
              <a:ext cx="896320" cy="1323439"/>
            </a:xfrm>
            <a:prstGeom prst="rect">
              <a:avLst/>
            </a:prstGeom>
            <a:noFill/>
          </p:spPr>
          <p:txBody>
            <a:bodyPr wrap="square" rtlCol="0">
              <a:spAutoFit/>
            </a:bodyPr>
            <a:lstStyle/>
            <a:p>
              <a:r>
                <a:rPr lang="en-US" sz="8000">
                  <a:solidFill>
                    <a:srgbClr val="34C1E8"/>
                  </a:solidFill>
                  <a:latin typeface="iCiel Brandon Text Bold" panose="020B0803020203060203" pitchFamily="34" charset="0"/>
                </a:rPr>
                <a:t>3</a:t>
              </a:r>
            </a:p>
          </p:txBody>
        </p:sp>
      </p:grpSp>
      <p:pic>
        <p:nvPicPr>
          <p:cNvPr id="3" name="Picture 2" descr="A screen shot of a computer code&#10;&#10;Description automatically generated">
            <a:extLst>
              <a:ext uri="{FF2B5EF4-FFF2-40B4-BE49-F238E27FC236}">
                <a16:creationId xmlns:a16="http://schemas.microsoft.com/office/drawing/2014/main" id="{B9D15BE2-C8AF-5786-CDD1-3543D1699120}"/>
              </a:ext>
            </a:extLst>
          </p:cNvPr>
          <p:cNvPicPr>
            <a:picLocks noChangeAspect="1"/>
          </p:cNvPicPr>
          <p:nvPr/>
        </p:nvPicPr>
        <p:blipFill>
          <a:blip r:embed="rId7"/>
          <a:stretch>
            <a:fillRect/>
          </a:stretch>
        </p:blipFill>
        <p:spPr>
          <a:xfrm>
            <a:off x="2384316" y="1555494"/>
            <a:ext cx="9214850" cy="3084201"/>
          </a:xfrm>
          <a:prstGeom prst="rect">
            <a:avLst/>
          </a:prstGeom>
        </p:spPr>
      </p:pic>
      <p:pic>
        <p:nvPicPr>
          <p:cNvPr id="9" name="Picture 2" descr="Fruit ">
            <a:extLst>
              <a:ext uri="{FF2B5EF4-FFF2-40B4-BE49-F238E27FC236}">
                <a16:creationId xmlns:a16="http://schemas.microsoft.com/office/drawing/2014/main" id="{0C369196-2235-0473-072F-BD7FC71CBF1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150190" y="4639695"/>
            <a:ext cx="12192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Football player ">
            <a:extLst>
              <a:ext uri="{FF2B5EF4-FFF2-40B4-BE49-F238E27FC236}">
                <a16:creationId xmlns:a16="http://schemas.microsoft.com/office/drawing/2014/main" id="{B5740E6F-D1BD-58F3-BBAA-C193A048544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985354" y="-2678165"/>
            <a:ext cx="12192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User interface ">
            <a:extLst>
              <a:ext uri="{FF2B5EF4-FFF2-40B4-BE49-F238E27FC236}">
                <a16:creationId xmlns:a16="http://schemas.microsoft.com/office/drawing/2014/main" id="{A7E4072A-5981-375E-964F-565CF2C0DFC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3220403" y="5194437"/>
            <a:ext cx="1219200" cy="1219200"/>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Straight Arrow Connector 13">
            <a:extLst>
              <a:ext uri="{FF2B5EF4-FFF2-40B4-BE49-F238E27FC236}">
                <a16:creationId xmlns:a16="http://schemas.microsoft.com/office/drawing/2014/main" id="{8739268A-03AD-FA8B-A1A3-F8B9DE29ED0E}"/>
              </a:ext>
            </a:extLst>
          </p:cNvPr>
          <p:cNvCxnSpPr/>
          <p:nvPr/>
        </p:nvCxnSpPr>
        <p:spPr>
          <a:xfrm flipH="1">
            <a:off x="7322417" y="-4146406"/>
            <a:ext cx="1710119" cy="19721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32863DAC-8BC6-3D66-0F71-928530B25894}"/>
              </a:ext>
            </a:extLst>
          </p:cNvPr>
          <p:cNvCxnSpPr>
            <a:cxnSpLocks/>
          </p:cNvCxnSpPr>
          <p:nvPr/>
        </p:nvCxnSpPr>
        <p:spPr>
          <a:xfrm>
            <a:off x="-5026245" y="5397694"/>
            <a:ext cx="27211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85FA1C54-F460-FD1C-5BF8-9317F468A1E0}"/>
              </a:ext>
            </a:extLst>
          </p:cNvPr>
          <p:cNvCxnSpPr/>
          <p:nvPr/>
        </p:nvCxnSpPr>
        <p:spPr>
          <a:xfrm flipH="1" flipV="1">
            <a:off x="12856339" y="2179901"/>
            <a:ext cx="1947328" cy="22008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DA14C14E-8E20-8F24-10DC-68C527740B19}"/>
              </a:ext>
            </a:extLst>
          </p:cNvPr>
          <p:cNvSpPr txBox="1"/>
          <p:nvPr/>
        </p:nvSpPr>
        <p:spPr>
          <a:xfrm>
            <a:off x="6848975" y="-3328402"/>
            <a:ext cx="1024639" cy="369332"/>
          </a:xfrm>
          <a:prstGeom prst="rect">
            <a:avLst/>
          </a:prstGeom>
          <a:noFill/>
        </p:spPr>
        <p:txBody>
          <a:bodyPr wrap="none" rtlCol="0">
            <a:spAutoFit/>
          </a:bodyPr>
          <a:lstStyle/>
          <a:p>
            <a:r>
              <a:rPr lang="en-US"/>
              <a:t>Thu thập</a:t>
            </a:r>
          </a:p>
        </p:txBody>
      </p:sp>
      <p:sp>
        <p:nvSpPr>
          <p:cNvPr id="28" name="TextBox 27">
            <a:extLst>
              <a:ext uri="{FF2B5EF4-FFF2-40B4-BE49-F238E27FC236}">
                <a16:creationId xmlns:a16="http://schemas.microsoft.com/office/drawing/2014/main" id="{9B6290B9-3D63-83AA-4317-0AA59F799956}"/>
              </a:ext>
            </a:extLst>
          </p:cNvPr>
          <p:cNvSpPr txBox="1"/>
          <p:nvPr/>
        </p:nvSpPr>
        <p:spPr>
          <a:xfrm>
            <a:off x="-4354012" y="4879963"/>
            <a:ext cx="1022524" cy="369332"/>
          </a:xfrm>
          <a:prstGeom prst="rect">
            <a:avLst/>
          </a:prstGeom>
          <a:noFill/>
        </p:spPr>
        <p:txBody>
          <a:bodyPr wrap="none" rtlCol="0">
            <a:spAutoFit/>
          </a:bodyPr>
          <a:lstStyle/>
          <a:p>
            <a:r>
              <a:rPr lang="en-US"/>
              <a:t>Cập nhật</a:t>
            </a:r>
          </a:p>
        </p:txBody>
      </p:sp>
      <p:sp>
        <p:nvSpPr>
          <p:cNvPr id="29" name="TextBox 28">
            <a:extLst>
              <a:ext uri="{FF2B5EF4-FFF2-40B4-BE49-F238E27FC236}">
                <a16:creationId xmlns:a16="http://schemas.microsoft.com/office/drawing/2014/main" id="{23FDA504-41DA-4512-AE3C-BB9E4649D13F}"/>
              </a:ext>
            </a:extLst>
          </p:cNvPr>
          <p:cNvSpPr txBox="1"/>
          <p:nvPr/>
        </p:nvSpPr>
        <p:spPr>
          <a:xfrm>
            <a:off x="14341841" y="2666010"/>
            <a:ext cx="923651" cy="369332"/>
          </a:xfrm>
          <a:prstGeom prst="rect">
            <a:avLst/>
          </a:prstGeom>
          <a:noFill/>
        </p:spPr>
        <p:txBody>
          <a:bodyPr wrap="none" rtlCol="0">
            <a:spAutoFit/>
          </a:bodyPr>
          <a:lstStyle/>
          <a:p>
            <a:r>
              <a:rPr lang="en-US"/>
              <a:t>Hiển thị</a:t>
            </a:r>
          </a:p>
        </p:txBody>
      </p:sp>
    </p:spTree>
    <p:extLst>
      <p:ext uri="{BB962C8B-B14F-4D97-AF65-F5344CB8AC3E}">
        <p14:creationId xmlns:p14="http://schemas.microsoft.com/office/powerpoint/2010/main" val="3909856643"/>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2E33767-6CA4-EC7B-CC6E-3EE1DEE2B377}"/>
              </a:ext>
            </a:extLst>
          </p:cNvPr>
          <p:cNvSpPr/>
          <p:nvPr/>
        </p:nvSpPr>
        <p:spPr>
          <a:xfrm>
            <a:off x="-13314" y="0"/>
            <a:ext cx="12218627" cy="6858000"/>
          </a:xfrm>
          <a:prstGeom prst="rect">
            <a:avLst/>
          </a:prstGeom>
          <a:solidFill>
            <a:srgbClr val="F5F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2" descr="Fruit ">
            <a:extLst>
              <a:ext uri="{FF2B5EF4-FFF2-40B4-BE49-F238E27FC236}">
                <a16:creationId xmlns:a16="http://schemas.microsoft.com/office/drawing/2014/main" id="{EEC600D8-1B27-22CE-D62A-690B3A5CB19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3670" y="4397662"/>
            <a:ext cx="12192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Football player ">
            <a:extLst>
              <a:ext uri="{FF2B5EF4-FFF2-40B4-BE49-F238E27FC236}">
                <a16:creationId xmlns:a16="http://schemas.microsoft.com/office/drawing/2014/main" id="{0655434A-5DBE-CF00-8191-45998DEE7E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03148" y="663112"/>
            <a:ext cx="12192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User interface ">
            <a:extLst>
              <a:ext uri="{FF2B5EF4-FFF2-40B4-BE49-F238E27FC236}">
                <a16:creationId xmlns:a16="http://schemas.microsoft.com/office/drawing/2014/main" id="{7B7B0356-1903-32FA-F8F9-4234CFCD9B5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49896" y="4395201"/>
            <a:ext cx="1219200" cy="1219200"/>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Straight Arrow Connector 13">
            <a:extLst>
              <a:ext uri="{FF2B5EF4-FFF2-40B4-BE49-F238E27FC236}">
                <a16:creationId xmlns:a16="http://schemas.microsoft.com/office/drawing/2014/main" id="{A1728F44-38ED-A05D-C0EE-BECEEE32922E}"/>
              </a:ext>
            </a:extLst>
          </p:cNvPr>
          <p:cNvCxnSpPr/>
          <p:nvPr/>
        </p:nvCxnSpPr>
        <p:spPr>
          <a:xfrm flipH="1">
            <a:off x="3458774" y="2194361"/>
            <a:ext cx="1710119" cy="19721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FF90E691-7FF9-C109-9381-865097796F04}"/>
              </a:ext>
            </a:extLst>
          </p:cNvPr>
          <p:cNvCxnSpPr>
            <a:cxnSpLocks/>
          </p:cNvCxnSpPr>
          <p:nvPr/>
        </p:nvCxnSpPr>
        <p:spPr>
          <a:xfrm>
            <a:off x="3730051" y="5140860"/>
            <a:ext cx="466050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A6F4B8FC-A2FB-E809-2F3E-21C1E02FB3BD}"/>
              </a:ext>
            </a:extLst>
          </p:cNvPr>
          <p:cNvCxnSpPr/>
          <p:nvPr/>
        </p:nvCxnSpPr>
        <p:spPr>
          <a:xfrm flipH="1" flipV="1">
            <a:off x="6743700" y="2194361"/>
            <a:ext cx="1947328" cy="22008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DDA7B8D3-508E-7779-C80B-9B5BC1EFD55C}"/>
              </a:ext>
            </a:extLst>
          </p:cNvPr>
          <p:cNvSpPr txBox="1"/>
          <p:nvPr/>
        </p:nvSpPr>
        <p:spPr>
          <a:xfrm>
            <a:off x="3114082" y="2678335"/>
            <a:ext cx="1024639" cy="369332"/>
          </a:xfrm>
          <a:prstGeom prst="rect">
            <a:avLst/>
          </a:prstGeom>
          <a:noFill/>
        </p:spPr>
        <p:txBody>
          <a:bodyPr wrap="none" rtlCol="0">
            <a:spAutoFit/>
          </a:bodyPr>
          <a:lstStyle/>
          <a:p>
            <a:r>
              <a:rPr lang="en-US"/>
              <a:t>Thu thập</a:t>
            </a:r>
          </a:p>
        </p:txBody>
      </p:sp>
      <p:sp>
        <p:nvSpPr>
          <p:cNvPr id="34" name="TextBox 33">
            <a:extLst>
              <a:ext uri="{FF2B5EF4-FFF2-40B4-BE49-F238E27FC236}">
                <a16:creationId xmlns:a16="http://schemas.microsoft.com/office/drawing/2014/main" id="{3B184773-3B94-7EA6-ADD2-A081FC01AAC9}"/>
              </a:ext>
            </a:extLst>
          </p:cNvPr>
          <p:cNvSpPr txBox="1"/>
          <p:nvPr/>
        </p:nvSpPr>
        <p:spPr>
          <a:xfrm>
            <a:off x="5475972" y="5343283"/>
            <a:ext cx="1022524" cy="369332"/>
          </a:xfrm>
          <a:prstGeom prst="rect">
            <a:avLst/>
          </a:prstGeom>
          <a:noFill/>
        </p:spPr>
        <p:txBody>
          <a:bodyPr wrap="none" rtlCol="0">
            <a:spAutoFit/>
          </a:bodyPr>
          <a:lstStyle/>
          <a:p>
            <a:r>
              <a:rPr lang="en-US"/>
              <a:t>Cập nhật</a:t>
            </a:r>
          </a:p>
        </p:txBody>
      </p:sp>
      <p:sp>
        <p:nvSpPr>
          <p:cNvPr id="36" name="TextBox 35">
            <a:extLst>
              <a:ext uri="{FF2B5EF4-FFF2-40B4-BE49-F238E27FC236}">
                <a16:creationId xmlns:a16="http://schemas.microsoft.com/office/drawing/2014/main" id="{326E02D2-B8BB-82BA-E129-074B43269087}"/>
              </a:ext>
            </a:extLst>
          </p:cNvPr>
          <p:cNvSpPr txBox="1"/>
          <p:nvPr/>
        </p:nvSpPr>
        <p:spPr>
          <a:xfrm>
            <a:off x="7966863" y="2767066"/>
            <a:ext cx="923651" cy="369332"/>
          </a:xfrm>
          <a:prstGeom prst="rect">
            <a:avLst/>
          </a:prstGeom>
          <a:noFill/>
        </p:spPr>
        <p:txBody>
          <a:bodyPr wrap="none" rtlCol="0">
            <a:spAutoFit/>
          </a:bodyPr>
          <a:lstStyle/>
          <a:p>
            <a:r>
              <a:rPr lang="en-US"/>
              <a:t>Hiển thị</a:t>
            </a:r>
          </a:p>
        </p:txBody>
      </p:sp>
    </p:spTree>
    <p:extLst>
      <p:ext uri="{BB962C8B-B14F-4D97-AF65-F5344CB8AC3E}">
        <p14:creationId xmlns:p14="http://schemas.microsoft.com/office/powerpoint/2010/main" val="1827445560"/>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Group 31">
            <a:extLst>
              <a:ext uri="{FF2B5EF4-FFF2-40B4-BE49-F238E27FC236}">
                <a16:creationId xmlns:a16="http://schemas.microsoft.com/office/drawing/2014/main" id="{C2ED9A7E-9D69-66FF-FDCD-FAAB431F329C}"/>
              </a:ext>
            </a:extLst>
          </p:cNvPr>
          <p:cNvGrpSpPr/>
          <p:nvPr/>
        </p:nvGrpSpPr>
        <p:grpSpPr>
          <a:xfrm>
            <a:off x="2385471" y="0"/>
            <a:ext cx="2440527" cy="6858000"/>
            <a:chOff x="2385471" y="0"/>
            <a:chExt cx="2440527" cy="6858000"/>
          </a:xfrm>
        </p:grpSpPr>
        <p:sp>
          <p:nvSpPr>
            <p:cNvPr id="7" name="Rectangle 6">
              <a:extLst>
                <a:ext uri="{FF2B5EF4-FFF2-40B4-BE49-F238E27FC236}">
                  <a16:creationId xmlns:a16="http://schemas.microsoft.com/office/drawing/2014/main" id="{83CA7BE3-DF7A-C1CD-9412-669CFCBE3829}"/>
                </a:ext>
              </a:extLst>
            </p:cNvPr>
            <p:cNvSpPr/>
            <p:nvPr/>
          </p:nvSpPr>
          <p:spPr>
            <a:xfrm>
              <a:off x="2404533" y="0"/>
              <a:ext cx="2421465" cy="6858000"/>
            </a:xfrm>
            <a:prstGeom prst="rect">
              <a:avLst/>
            </a:prstGeom>
            <a:solidFill>
              <a:srgbClr val="9FE2F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A4DCAD42-B39F-77A0-D7BC-802CED5FEB60}"/>
                </a:ext>
              </a:extLst>
            </p:cNvPr>
            <p:cNvSpPr txBox="1"/>
            <p:nvPr/>
          </p:nvSpPr>
          <p:spPr>
            <a:xfrm>
              <a:off x="3287568" y="1194433"/>
              <a:ext cx="896321" cy="1323439"/>
            </a:xfrm>
            <a:prstGeom prst="rect">
              <a:avLst/>
            </a:prstGeom>
            <a:noFill/>
          </p:spPr>
          <p:txBody>
            <a:bodyPr wrap="square" rtlCol="0">
              <a:spAutoFit/>
            </a:bodyPr>
            <a:lstStyle/>
            <a:p>
              <a:r>
                <a:rPr lang="en-US" sz="8000">
                  <a:solidFill>
                    <a:schemeClr val="bg1"/>
                  </a:solidFill>
                  <a:latin typeface="iCiel Brandon Text Bold" panose="020B0803020203060203" pitchFamily="34" charset="0"/>
                </a:rPr>
                <a:t>2</a:t>
              </a:r>
            </a:p>
          </p:txBody>
        </p:sp>
        <p:sp>
          <p:nvSpPr>
            <p:cNvPr id="21" name="TextBox 20">
              <a:extLst>
                <a:ext uri="{FF2B5EF4-FFF2-40B4-BE49-F238E27FC236}">
                  <a16:creationId xmlns:a16="http://schemas.microsoft.com/office/drawing/2014/main" id="{A4236104-0B0C-EF9A-A8D4-61029D7143CF}"/>
                </a:ext>
              </a:extLst>
            </p:cNvPr>
            <p:cNvSpPr txBox="1"/>
            <p:nvPr/>
          </p:nvSpPr>
          <p:spPr>
            <a:xfrm>
              <a:off x="2385471" y="2441749"/>
              <a:ext cx="2424336" cy="1938992"/>
            </a:xfrm>
            <a:prstGeom prst="rect">
              <a:avLst/>
            </a:prstGeom>
            <a:noFill/>
          </p:spPr>
          <p:txBody>
            <a:bodyPr wrap="square" rtlCol="0">
              <a:spAutoFit/>
            </a:bodyPr>
            <a:lstStyle/>
            <a:p>
              <a:pPr algn="ctr"/>
              <a:r>
                <a:rPr lang="en-US" sz="4000">
                  <a:solidFill>
                    <a:schemeClr val="bg1"/>
                  </a:solidFill>
                  <a:latin typeface="iCiel Brandon Text Bold" panose="020B0803020203060203" pitchFamily="34" charset="0"/>
                </a:rPr>
                <a:t>CƠ SỞ</a:t>
              </a:r>
            </a:p>
            <a:p>
              <a:pPr algn="ctr"/>
              <a:r>
                <a:rPr lang="en-US" sz="4000">
                  <a:solidFill>
                    <a:schemeClr val="bg1"/>
                  </a:solidFill>
                  <a:latin typeface="iCiel Brandon Text Bold" panose="020B0803020203060203" pitchFamily="34" charset="0"/>
                </a:rPr>
                <a:t>LÝ THUYẾT</a:t>
              </a:r>
            </a:p>
          </p:txBody>
        </p:sp>
        <p:pic>
          <p:nvPicPr>
            <p:cNvPr id="2050" name="Picture 2" descr="Html ">
              <a:extLst>
                <a:ext uri="{FF2B5EF4-FFF2-40B4-BE49-F238E27FC236}">
                  <a16:creationId xmlns:a16="http://schemas.microsoft.com/office/drawing/2014/main" id="{F8C7076A-7E7B-8234-A29C-1E0EB0DC3604}"/>
                </a:ext>
              </a:extLst>
            </p:cNvPr>
            <p:cNvPicPr>
              <a:picLocks noChangeAspect="1" noChangeArrowheads="1"/>
            </p:cNvPicPr>
            <p:nvPr/>
          </p:nvPicPr>
          <p:blipFill>
            <a:blip r:embed="rId2">
              <a:alphaModFix amt="12000"/>
              <a:duotone>
                <a:schemeClr val="accent5">
                  <a:shade val="45000"/>
                  <a:satMod val="135000"/>
                </a:schemeClr>
                <a:prstClr val="white"/>
              </a:duotone>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rot="1140359">
              <a:off x="3685477" y="5800151"/>
              <a:ext cx="781749" cy="781749"/>
            </a:xfrm>
            <a:prstGeom prst="rect">
              <a:avLst/>
            </a:prstGeom>
            <a:noFill/>
          </p:spPr>
        </p:pic>
        <p:pic>
          <p:nvPicPr>
            <p:cNvPr id="2052" name="Picture 4" descr="Css 3 ">
              <a:extLst>
                <a:ext uri="{FF2B5EF4-FFF2-40B4-BE49-F238E27FC236}">
                  <a16:creationId xmlns:a16="http://schemas.microsoft.com/office/drawing/2014/main" id="{BA72EED0-3E72-0DE4-5FFC-A69112A9049E}"/>
                </a:ext>
              </a:extLst>
            </p:cNvPr>
            <p:cNvPicPr>
              <a:picLocks noChangeAspect="1" noChangeArrowheads="1"/>
            </p:cNvPicPr>
            <p:nvPr/>
          </p:nvPicPr>
          <p:blipFill>
            <a:blip r:embed="rId4">
              <a:alphaModFix amt="23000"/>
              <a:extLst>
                <a:ext uri="{28A0092B-C50C-407E-A947-70E740481C1C}">
                  <a14:useLocalDpi xmlns:a14="http://schemas.microsoft.com/office/drawing/2010/main" val="0"/>
                </a:ext>
              </a:extLst>
            </a:blip>
            <a:srcRect/>
            <a:stretch>
              <a:fillRect/>
            </a:stretch>
          </p:blipFill>
          <p:spPr bwMode="auto">
            <a:xfrm rot="20700000">
              <a:off x="2766613" y="4684369"/>
              <a:ext cx="641264" cy="64126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3" name="Group 32">
            <a:extLst>
              <a:ext uri="{FF2B5EF4-FFF2-40B4-BE49-F238E27FC236}">
                <a16:creationId xmlns:a16="http://schemas.microsoft.com/office/drawing/2014/main" id="{6E861B6F-4D16-10E0-ED54-F7FC7AC45A00}"/>
              </a:ext>
            </a:extLst>
          </p:cNvPr>
          <p:cNvGrpSpPr/>
          <p:nvPr/>
        </p:nvGrpSpPr>
        <p:grpSpPr>
          <a:xfrm>
            <a:off x="4825998" y="0"/>
            <a:ext cx="2480333" cy="6858000"/>
            <a:chOff x="4825998" y="0"/>
            <a:chExt cx="2480333" cy="6858000"/>
          </a:xfrm>
        </p:grpSpPr>
        <p:sp>
          <p:nvSpPr>
            <p:cNvPr id="8" name="Rectangle 7">
              <a:extLst>
                <a:ext uri="{FF2B5EF4-FFF2-40B4-BE49-F238E27FC236}">
                  <a16:creationId xmlns:a16="http://schemas.microsoft.com/office/drawing/2014/main" id="{4156961F-1523-8CDD-60BE-C3651D71357B}"/>
                </a:ext>
              </a:extLst>
            </p:cNvPr>
            <p:cNvSpPr/>
            <p:nvPr/>
          </p:nvSpPr>
          <p:spPr>
            <a:xfrm>
              <a:off x="4825998" y="0"/>
              <a:ext cx="2421465" cy="6858000"/>
            </a:xfrm>
            <a:prstGeom prst="rect">
              <a:avLst/>
            </a:prstGeom>
            <a:solidFill>
              <a:srgbClr val="F5F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EB024C01-A335-3387-CF90-9847D8407AA0}"/>
                </a:ext>
              </a:extLst>
            </p:cNvPr>
            <p:cNvSpPr txBox="1"/>
            <p:nvPr/>
          </p:nvSpPr>
          <p:spPr>
            <a:xfrm>
              <a:off x="4881995" y="2441749"/>
              <a:ext cx="2424336" cy="3170099"/>
            </a:xfrm>
            <a:prstGeom prst="rect">
              <a:avLst/>
            </a:prstGeom>
            <a:noFill/>
          </p:spPr>
          <p:txBody>
            <a:bodyPr wrap="square" rtlCol="0">
              <a:spAutoFit/>
            </a:bodyPr>
            <a:lstStyle/>
            <a:p>
              <a:pPr algn="ctr"/>
              <a:r>
                <a:rPr lang="en-US" sz="4000">
                  <a:solidFill>
                    <a:srgbClr val="34C1E8"/>
                  </a:solidFill>
                  <a:latin typeface="iCiel Brandon Text Bold" panose="020B0803020203060203" pitchFamily="34" charset="0"/>
                </a:rPr>
                <a:t>PHÂN</a:t>
              </a:r>
            </a:p>
            <a:p>
              <a:pPr algn="ctr"/>
              <a:r>
                <a:rPr lang="en-US" sz="4000">
                  <a:solidFill>
                    <a:srgbClr val="34C1E8"/>
                  </a:solidFill>
                  <a:latin typeface="iCiel Brandon Text Bold" panose="020B0803020203060203" pitchFamily="34" charset="0"/>
                </a:rPr>
                <a:t>TÍCH</a:t>
              </a:r>
            </a:p>
            <a:p>
              <a:pPr algn="ctr"/>
              <a:r>
                <a:rPr lang="en-US" sz="4000">
                  <a:solidFill>
                    <a:srgbClr val="34C1E8"/>
                  </a:solidFill>
                  <a:latin typeface="iCiel Brandon Text Bold" panose="020B0803020203060203" pitchFamily="34" charset="0"/>
                </a:rPr>
                <a:t>VÀ</a:t>
              </a:r>
            </a:p>
            <a:p>
              <a:pPr algn="ctr"/>
              <a:r>
                <a:rPr lang="en-US" sz="4000">
                  <a:solidFill>
                    <a:srgbClr val="34C1E8"/>
                  </a:solidFill>
                  <a:latin typeface="iCiel Brandon Text Bold" panose="020B0803020203060203" pitchFamily="34" charset="0"/>
                </a:rPr>
                <a:t>THIẾT</a:t>
              </a:r>
            </a:p>
            <a:p>
              <a:pPr algn="ctr"/>
              <a:r>
                <a:rPr lang="en-US" sz="4000">
                  <a:solidFill>
                    <a:srgbClr val="34C1E8"/>
                  </a:solidFill>
                  <a:latin typeface="iCiel Brandon Text Bold" panose="020B0803020203060203" pitchFamily="34" charset="0"/>
                </a:rPr>
                <a:t>KẾ</a:t>
              </a:r>
            </a:p>
          </p:txBody>
        </p:sp>
        <p:pic>
          <p:nvPicPr>
            <p:cNvPr id="2056" name="Picture 8" descr="Transparency ">
              <a:extLst>
                <a:ext uri="{FF2B5EF4-FFF2-40B4-BE49-F238E27FC236}">
                  <a16:creationId xmlns:a16="http://schemas.microsoft.com/office/drawing/2014/main" id="{1449DC27-0C09-5C7E-6B63-0660DD4EBEBE}"/>
                </a:ext>
              </a:extLst>
            </p:cNvPr>
            <p:cNvPicPr>
              <a:picLocks noChangeAspect="1" noChangeArrowheads="1"/>
            </p:cNvPicPr>
            <p:nvPr/>
          </p:nvPicPr>
          <p:blipFill>
            <a:blip r:embed="rId5">
              <a:alphaModFix amt="7000"/>
              <a:extLst>
                <a:ext uri="{28A0092B-C50C-407E-A947-70E740481C1C}">
                  <a14:useLocalDpi xmlns:a14="http://schemas.microsoft.com/office/drawing/2010/main" val="0"/>
                </a:ext>
              </a:extLst>
            </a:blip>
            <a:srcRect/>
            <a:stretch>
              <a:fillRect/>
            </a:stretch>
          </p:blipFill>
          <p:spPr bwMode="auto">
            <a:xfrm>
              <a:off x="5060287" y="2749317"/>
              <a:ext cx="2020134" cy="2020134"/>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15FCF630-F926-DC23-E7E0-0AB92D06DF85}"/>
                </a:ext>
              </a:extLst>
            </p:cNvPr>
            <p:cNvSpPr txBox="1"/>
            <p:nvPr/>
          </p:nvSpPr>
          <p:spPr>
            <a:xfrm>
              <a:off x="5698633" y="1194169"/>
              <a:ext cx="896321" cy="1323439"/>
            </a:xfrm>
            <a:prstGeom prst="rect">
              <a:avLst/>
            </a:prstGeom>
            <a:noFill/>
          </p:spPr>
          <p:txBody>
            <a:bodyPr wrap="square" rtlCol="0">
              <a:spAutoFit/>
            </a:bodyPr>
            <a:lstStyle/>
            <a:p>
              <a:r>
                <a:rPr lang="en-US" sz="8000">
                  <a:solidFill>
                    <a:srgbClr val="34C1E8"/>
                  </a:solidFill>
                  <a:latin typeface="iCiel Brandon Text Bold" panose="020B0803020203060203" pitchFamily="34" charset="0"/>
                </a:rPr>
                <a:t>3</a:t>
              </a:r>
            </a:p>
          </p:txBody>
        </p:sp>
      </p:grpSp>
      <p:grpSp>
        <p:nvGrpSpPr>
          <p:cNvPr id="35" name="Group 34">
            <a:extLst>
              <a:ext uri="{FF2B5EF4-FFF2-40B4-BE49-F238E27FC236}">
                <a16:creationId xmlns:a16="http://schemas.microsoft.com/office/drawing/2014/main" id="{39A451FE-AA57-D507-0DCE-0FBEAA598A09}"/>
              </a:ext>
            </a:extLst>
          </p:cNvPr>
          <p:cNvGrpSpPr/>
          <p:nvPr/>
        </p:nvGrpSpPr>
        <p:grpSpPr>
          <a:xfrm>
            <a:off x="9668928" y="0"/>
            <a:ext cx="2523072" cy="6858000"/>
            <a:chOff x="9668928" y="0"/>
            <a:chExt cx="2523072" cy="6858000"/>
          </a:xfrm>
        </p:grpSpPr>
        <p:sp>
          <p:nvSpPr>
            <p:cNvPr id="10" name="Rectangle 9">
              <a:extLst>
                <a:ext uri="{FF2B5EF4-FFF2-40B4-BE49-F238E27FC236}">
                  <a16:creationId xmlns:a16="http://schemas.microsoft.com/office/drawing/2014/main" id="{510E728E-314F-5E85-DBE4-610AE6932E9F}"/>
                </a:ext>
              </a:extLst>
            </p:cNvPr>
            <p:cNvSpPr/>
            <p:nvPr/>
          </p:nvSpPr>
          <p:spPr>
            <a:xfrm>
              <a:off x="9668928" y="0"/>
              <a:ext cx="2523072" cy="6858000"/>
            </a:xfrm>
            <a:prstGeom prst="rect">
              <a:avLst/>
            </a:prstGeom>
            <a:solidFill>
              <a:srgbClr val="F5F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5FCFF"/>
                </a:solidFill>
              </a:endParaRPr>
            </a:p>
          </p:txBody>
        </p:sp>
        <p:pic>
          <p:nvPicPr>
            <p:cNvPr id="2064" name="Picture 16" descr="Exam ">
              <a:extLst>
                <a:ext uri="{FF2B5EF4-FFF2-40B4-BE49-F238E27FC236}">
                  <a16:creationId xmlns:a16="http://schemas.microsoft.com/office/drawing/2014/main" id="{D062308C-BFFB-FA86-2E04-007A0868A7CD}"/>
                </a:ext>
              </a:extLst>
            </p:cNvPr>
            <p:cNvPicPr>
              <a:picLocks noChangeAspect="1" noChangeArrowheads="1"/>
            </p:cNvPicPr>
            <p:nvPr/>
          </p:nvPicPr>
          <p:blipFill>
            <a:blip r:embed="rId6">
              <a:duotone>
                <a:schemeClr val="accent5">
                  <a:shade val="45000"/>
                  <a:satMod val="135000"/>
                </a:schemeClr>
                <a:prstClr val="white"/>
              </a:duotone>
              <a:alphaModFix amt="20000"/>
              <a:extLst>
                <a:ext uri="{28A0092B-C50C-407E-A947-70E740481C1C}">
                  <a14:useLocalDpi xmlns:a14="http://schemas.microsoft.com/office/drawing/2010/main" val="0"/>
                </a:ext>
              </a:extLst>
            </a:blip>
            <a:srcRect/>
            <a:stretch>
              <a:fillRect/>
            </a:stretch>
          </p:blipFill>
          <p:spPr bwMode="auto">
            <a:xfrm>
              <a:off x="10171460" y="4557748"/>
              <a:ext cx="1645445" cy="1645445"/>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F4FD026D-C030-6D4D-012B-803FFF30A3EE}"/>
                </a:ext>
              </a:extLst>
            </p:cNvPr>
            <p:cNvSpPr txBox="1"/>
            <p:nvPr/>
          </p:nvSpPr>
          <p:spPr>
            <a:xfrm>
              <a:off x="9869832" y="2517607"/>
              <a:ext cx="2248702" cy="1938992"/>
            </a:xfrm>
            <a:prstGeom prst="rect">
              <a:avLst/>
            </a:prstGeom>
            <a:noFill/>
          </p:spPr>
          <p:txBody>
            <a:bodyPr wrap="square" rtlCol="0">
              <a:spAutoFit/>
            </a:bodyPr>
            <a:lstStyle/>
            <a:p>
              <a:pPr algn="ctr"/>
              <a:r>
                <a:rPr lang="en-US" sz="6000">
                  <a:solidFill>
                    <a:srgbClr val="34C1E8"/>
                  </a:solidFill>
                  <a:latin typeface="iCiel Brandon Text Bold" panose="020B0803020203060203" pitchFamily="34" charset="0"/>
                </a:rPr>
                <a:t>KẾT LUẬN</a:t>
              </a:r>
            </a:p>
          </p:txBody>
        </p:sp>
        <p:sp>
          <p:nvSpPr>
            <p:cNvPr id="26" name="TextBox 25">
              <a:extLst>
                <a:ext uri="{FF2B5EF4-FFF2-40B4-BE49-F238E27FC236}">
                  <a16:creationId xmlns:a16="http://schemas.microsoft.com/office/drawing/2014/main" id="{DA85CB85-709A-6731-C493-36970D84E8C3}"/>
                </a:ext>
              </a:extLst>
            </p:cNvPr>
            <p:cNvSpPr txBox="1"/>
            <p:nvPr/>
          </p:nvSpPr>
          <p:spPr>
            <a:xfrm>
              <a:off x="10588067" y="1194168"/>
              <a:ext cx="812232" cy="1323439"/>
            </a:xfrm>
            <a:prstGeom prst="rect">
              <a:avLst/>
            </a:prstGeom>
            <a:noFill/>
          </p:spPr>
          <p:txBody>
            <a:bodyPr wrap="square" rtlCol="0">
              <a:spAutoFit/>
            </a:bodyPr>
            <a:lstStyle/>
            <a:p>
              <a:r>
                <a:rPr lang="en-US" sz="8000">
                  <a:solidFill>
                    <a:srgbClr val="34C1E8"/>
                  </a:solidFill>
                  <a:latin typeface="iCiel Brandon Text Bold" panose="020B0803020203060203" pitchFamily="34" charset="0"/>
                </a:rPr>
                <a:t>5</a:t>
              </a:r>
            </a:p>
          </p:txBody>
        </p:sp>
      </p:grpSp>
      <p:sp>
        <p:nvSpPr>
          <p:cNvPr id="4" name="Rectangle 3">
            <a:extLst>
              <a:ext uri="{FF2B5EF4-FFF2-40B4-BE49-F238E27FC236}">
                <a16:creationId xmlns:a16="http://schemas.microsoft.com/office/drawing/2014/main" id="{72E33767-6CA4-EC7B-CC6E-3EE1DEE2B377}"/>
              </a:ext>
            </a:extLst>
          </p:cNvPr>
          <p:cNvSpPr/>
          <p:nvPr/>
        </p:nvSpPr>
        <p:spPr>
          <a:xfrm>
            <a:off x="-26627" y="0"/>
            <a:ext cx="12218627" cy="6858000"/>
          </a:xfrm>
          <a:prstGeom prst="rect">
            <a:avLst/>
          </a:prstGeom>
          <a:solidFill>
            <a:srgbClr val="F5F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2F3E9C4C-3E46-A4A1-80D8-8910B3222AAA}"/>
              </a:ext>
            </a:extLst>
          </p:cNvPr>
          <p:cNvSpPr txBox="1"/>
          <p:nvPr/>
        </p:nvSpPr>
        <p:spPr>
          <a:xfrm>
            <a:off x="886354" y="1207236"/>
            <a:ext cx="896321" cy="1323439"/>
          </a:xfrm>
          <a:prstGeom prst="rect">
            <a:avLst/>
          </a:prstGeom>
          <a:noFill/>
        </p:spPr>
        <p:txBody>
          <a:bodyPr wrap="square" rtlCol="0">
            <a:spAutoFit/>
          </a:bodyPr>
          <a:lstStyle/>
          <a:p>
            <a:r>
              <a:rPr lang="en-US" sz="8000">
                <a:solidFill>
                  <a:srgbClr val="34C1E8"/>
                </a:solidFill>
                <a:latin typeface="iCiel Brandon Text Bold" panose="020B0803020203060203" pitchFamily="34" charset="0"/>
              </a:rPr>
              <a:t>1</a:t>
            </a:r>
          </a:p>
        </p:txBody>
      </p:sp>
      <p:sp>
        <p:nvSpPr>
          <p:cNvPr id="13" name="Rectangle: Rounded Corners 12">
            <a:extLst>
              <a:ext uri="{FF2B5EF4-FFF2-40B4-BE49-F238E27FC236}">
                <a16:creationId xmlns:a16="http://schemas.microsoft.com/office/drawing/2014/main" id="{D3A3135A-0600-2CA6-F2D1-EE2F7FA427CE}"/>
              </a:ext>
            </a:extLst>
          </p:cNvPr>
          <p:cNvSpPr/>
          <p:nvPr/>
        </p:nvSpPr>
        <p:spPr>
          <a:xfrm>
            <a:off x="1815006" y="170113"/>
            <a:ext cx="10302373" cy="6517773"/>
          </a:xfrm>
          <a:prstGeom prst="roundRect">
            <a:avLst>
              <a:gd name="adj" fmla="val 6421"/>
            </a:avLst>
          </a:prstGeom>
          <a:solidFill>
            <a:schemeClr val="bg1"/>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s-ES" sz="2400">
                <a:solidFill>
                  <a:srgbClr val="002060"/>
                </a:solidFill>
                <a:latin typeface="iCiel Brandon Text Bold" panose="020B0803020203060203" pitchFamily="34" charset="0"/>
              </a:rPr>
              <a:t>Thiết lập phần UI</a:t>
            </a:r>
          </a:p>
          <a:p>
            <a:endParaRPr lang="es-ES" sz="2400">
              <a:solidFill>
                <a:srgbClr val="002060"/>
              </a:solidFill>
              <a:latin typeface="iCiel Brandon Text Bold" panose="020B0803020203060203" pitchFamily="34" charset="0"/>
            </a:endParaRPr>
          </a:p>
          <a:p>
            <a:endParaRPr lang="es-ES" sz="2400">
              <a:solidFill>
                <a:srgbClr val="002060"/>
              </a:solidFill>
              <a:latin typeface="iCiel Brandon Text Bold" panose="020B0803020203060203" pitchFamily="34" charset="0"/>
            </a:endParaRPr>
          </a:p>
          <a:p>
            <a:endParaRPr lang="es-ES" sz="2400">
              <a:solidFill>
                <a:srgbClr val="002060"/>
              </a:solidFill>
              <a:latin typeface="iCiel Brandon Text Bold" panose="020B0803020203060203" pitchFamily="34" charset="0"/>
            </a:endParaRPr>
          </a:p>
          <a:p>
            <a:endParaRPr lang="es-ES" sz="2400">
              <a:solidFill>
                <a:srgbClr val="002060"/>
              </a:solidFill>
              <a:latin typeface="iCiel Brandon Text Bold" panose="020B0803020203060203" pitchFamily="34" charset="0"/>
            </a:endParaRPr>
          </a:p>
          <a:p>
            <a:endParaRPr lang="es-ES" sz="2400">
              <a:solidFill>
                <a:srgbClr val="002060"/>
              </a:solidFill>
              <a:latin typeface="iCiel Brandon Text Bold" panose="020B0803020203060203" pitchFamily="34" charset="0"/>
            </a:endParaRPr>
          </a:p>
          <a:p>
            <a:endParaRPr lang="es-ES" sz="2400">
              <a:solidFill>
                <a:srgbClr val="002060"/>
              </a:solidFill>
              <a:latin typeface="iCiel Brandon Text Bold" panose="020B0803020203060203" pitchFamily="34" charset="0"/>
            </a:endParaRPr>
          </a:p>
          <a:p>
            <a:endParaRPr lang="es-ES" sz="2400">
              <a:solidFill>
                <a:srgbClr val="002060"/>
              </a:solidFill>
              <a:latin typeface="iCiel Brandon Text Bold" panose="020B0803020203060203" pitchFamily="34" charset="0"/>
            </a:endParaRPr>
          </a:p>
          <a:p>
            <a:endParaRPr lang="es-ES" sz="2400">
              <a:solidFill>
                <a:srgbClr val="002060"/>
              </a:solidFill>
              <a:latin typeface="iCiel Brandon Text Bold" panose="020B0803020203060203" pitchFamily="34" charset="0"/>
            </a:endParaRPr>
          </a:p>
          <a:p>
            <a:endParaRPr lang="es-ES" sz="2400">
              <a:solidFill>
                <a:srgbClr val="002060"/>
              </a:solidFill>
              <a:latin typeface="iCiel Brandon Text Bold" panose="020B0803020203060203" pitchFamily="34" charset="0"/>
            </a:endParaRPr>
          </a:p>
          <a:p>
            <a:endParaRPr lang="en-US" sz="4400">
              <a:solidFill>
                <a:srgbClr val="002060"/>
              </a:solidFill>
              <a:latin typeface="iCiel Brandon Text Bold" panose="020B0803020203060203" pitchFamily="34" charset="0"/>
            </a:endParaRPr>
          </a:p>
          <a:p>
            <a:endParaRPr lang="en-US" sz="4400">
              <a:solidFill>
                <a:srgbClr val="002060"/>
              </a:solidFill>
              <a:latin typeface="iCiel Brandon Text Bold" panose="020B0803020203060203" pitchFamily="34" charset="0"/>
            </a:endParaRPr>
          </a:p>
          <a:p>
            <a:endParaRPr lang="en-US" sz="4400">
              <a:solidFill>
                <a:srgbClr val="002060"/>
              </a:solidFill>
              <a:latin typeface="iCiel Brandon Text Bold" panose="020B0803020203060203" pitchFamily="34" charset="0"/>
            </a:endParaRPr>
          </a:p>
        </p:txBody>
      </p:sp>
      <p:grpSp>
        <p:nvGrpSpPr>
          <p:cNvPr id="2" name="Group 1">
            <a:extLst>
              <a:ext uri="{FF2B5EF4-FFF2-40B4-BE49-F238E27FC236}">
                <a16:creationId xmlns:a16="http://schemas.microsoft.com/office/drawing/2014/main" id="{812CF3C9-C93A-AB34-FD45-F18837B7A661}"/>
              </a:ext>
            </a:extLst>
          </p:cNvPr>
          <p:cNvGrpSpPr/>
          <p:nvPr/>
        </p:nvGrpSpPr>
        <p:grpSpPr>
          <a:xfrm>
            <a:off x="-144771" y="0"/>
            <a:ext cx="1788049" cy="6858000"/>
            <a:chOff x="-2754515" y="-209675"/>
            <a:chExt cx="2675518" cy="6858000"/>
          </a:xfrm>
        </p:grpSpPr>
        <p:sp>
          <p:nvSpPr>
            <p:cNvPr id="15" name="Rectangle 14">
              <a:extLst>
                <a:ext uri="{FF2B5EF4-FFF2-40B4-BE49-F238E27FC236}">
                  <a16:creationId xmlns:a16="http://schemas.microsoft.com/office/drawing/2014/main" id="{CAAE43FF-9C10-849E-436A-CD6791E868F3}"/>
                </a:ext>
              </a:extLst>
            </p:cNvPr>
            <p:cNvSpPr/>
            <p:nvPr/>
          </p:nvSpPr>
          <p:spPr>
            <a:xfrm>
              <a:off x="-2754515" y="-209675"/>
              <a:ext cx="2421465" cy="6858000"/>
            </a:xfrm>
            <a:prstGeom prst="rect">
              <a:avLst/>
            </a:prstGeom>
            <a:solidFill>
              <a:srgbClr val="F5F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8DD075CA-C87D-152A-AF3F-D1440B88BDE1}"/>
                </a:ext>
              </a:extLst>
            </p:cNvPr>
            <p:cNvSpPr txBox="1"/>
            <p:nvPr/>
          </p:nvSpPr>
          <p:spPr>
            <a:xfrm>
              <a:off x="-2503333" y="2232074"/>
              <a:ext cx="2424336" cy="3170099"/>
            </a:xfrm>
            <a:prstGeom prst="rect">
              <a:avLst/>
            </a:prstGeom>
            <a:noFill/>
          </p:spPr>
          <p:txBody>
            <a:bodyPr wrap="square" rtlCol="0">
              <a:spAutoFit/>
            </a:bodyPr>
            <a:lstStyle/>
            <a:p>
              <a:pPr algn="ctr"/>
              <a:r>
                <a:rPr lang="en-US" sz="4000">
                  <a:solidFill>
                    <a:srgbClr val="34C1E8"/>
                  </a:solidFill>
                  <a:latin typeface="iCiel Brandon Text Bold" panose="020B0803020203060203" pitchFamily="34" charset="0"/>
                </a:rPr>
                <a:t>PHÂN</a:t>
              </a:r>
            </a:p>
            <a:p>
              <a:pPr algn="ctr"/>
              <a:r>
                <a:rPr lang="en-US" sz="4000">
                  <a:solidFill>
                    <a:srgbClr val="34C1E8"/>
                  </a:solidFill>
                  <a:latin typeface="iCiel Brandon Text Bold" panose="020B0803020203060203" pitchFamily="34" charset="0"/>
                </a:rPr>
                <a:t>TÍCH</a:t>
              </a:r>
            </a:p>
            <a:p>
              <a:pPr algn="ctr"/>
              <a:r>
                <a:rPr lang="en-US" sz="4000">
                  <a:solidFill>
                    <a:srgbClr val="34C1E8"/>
                  </a:solidFill>
                  <a:latin typeface="iCiel Brandon Text Bold" panose="020B0803020203060203" pitchFamily="34" charset="0"/>
                </a:rPr>
                <a:t>VÀ</a:t>
              </a:r>
            </a:p>
            <a:p>
              <a:pPr algn="ctr"/>
              <a:r>
                <a:rPr lang="en-US" sz="4000">
                  <a:solidFill>
                    <a:srgbClr val="34C1E8"/>
                  </a:solidFill>
                  <a:latin typeface="iCiel Brandon Text Bold" panose="020B0803020203060203" pitchFamily="34" charset="0"/>
                </a:rPr>
                <a:t>THIẾT</a:t>
              </a:r>
            </a:p>
            <a:p>
              <a:pPr algn="ctr"/>
              <a:r>
                <a:rPr lang="en-US" sz="4000">
                  <a:solidFill>
                    <a:srgbClr val="34C1E8"/>
                  </a:solidFill>
                  <a:latin typeface="iCiel Brandon Text Bold" panose="020B0803020203060203" pitchFamily="34" charset="0"/>
                </a:rPr>
                <a:t>KẾ</a:t>
              </a:r>
            </a:p>
          </p:txBody>
        </p:sp>
        <p:pic>
          <p:nvPicPr>
            <p:cNvPr id="19" name="Picture 8" descr="Transparency ">
              <a:extLst>
                <a:ext uri="{FF2B5EF4-FFF2-40B4-BE49-F238E27FC236}">
                  <a16:creationId xmlns:a16="http://schemas.microsoft.com/office/drawing/2014/main" id="{FCE54B5A-1A1B-5BC3-8332-51FD7B072699}"/>
                </a:ext>
              </a:extLst>
            </p:cNvPr>
            <p:cNvPicPr>
              <a:picLocks noChangeAspect="1" noChangeArrowheads="1"/>
            </p:cNvPicPr>
            <p:nvPr/>
          </p:nvPicPr>
          <p:blipFill>
            <a:blip r:embed="rId5">
              <a:alphaModFix amt="7000"/>
              <a:extLst>
                <a:ext uri="{28A0092B-C50C-407E-A947-70E740481C1C}">
                  <a14:useLocalDpi xmlns:a14="http://schemas.microsoft.com/office/drawing/2010/main" val="0"/>
                </a:ext>
              </a:extLst>
            </a:blip>
            <a:srcRect/>
            <a:stretch>
              <a:fillRect/>
            </a:stretch>
          </p:blipFill>
          <p:spPr bwMode="auto">
            <a:xfrm>
              <a:off x="-2520227" y="2539642"/>
              <a:ext cx="2020134" cy="2020134"/>
            </a:xfrm>
            <a:prstGeom prst="rect">
              <a:avLst/>
            </a:prstGeom>
            <a:noFill/>
            <a:extLst>
              <a:ext uri="{909E8E84-426E-40DD-AFC4-6F175D3DCCD1}">
                <a14:hiddenFill xmlns:a14="http://schemas.microsoft.com/office/drawing/2010/main">
                  <a:solidFill>
                    <a:srgbClr val="FFFFFF"/>
                  </a:solidFill>
                </a14:hiddenFill>
              </a:ext>
            </a:extLst>
          </p:spPr>
        </p:pic>
        <p:sp>
          <p:nvSpPr>
            <p:cNvPr id="30" name="TextBox 29">
              <a:extLst>
                <a:ext uri="{FF2B5EF4-FFF2-40B4-BE49-F238E27FC236}">
                  <a16:creationId xmlns:a16="http://schemas.microsoft.com/office/drawing/2014/main" id="{FA9CFABB-086F-9328-9596-E370DF3F0DEF}"/>
                </a:ext>
              </a:extLst>
            </p:cNvPr>
            <p:cNvSpPr txBox="1"/>
            <p:nvPr/>
          </p:nvSpPr>
          <p:spPr>
            <a:xfrm>
              <a:off x="-1825275" y="958918"/>
              <a:ext cx="896320" cy="1323439"/>
            </a:xfrm>
            <a:prstGeom prst="rect">
              <a:avLst/>
            </a:prstGeom>
            <a:noFill/>
          </p:spPr>
          <p:txBody>
            <a:bodyPr wrap="square" rtlCol="0">
              <a:spAutoFit/>
            </a:bodyPr>
            <a:lstStyle/>
            <a:p>
              <a:r>
                <a:rPr lang="en-US" sz="8000">
                  <a:solidFill>
                    <a:srgbClr val="34C1E8"/>
                  </a:solidFill>
                  <a:latin typeface="iCiel Brandon Text Bold" panose="020B0803020203060203" pitchFamily="34" charset="0"/>
                </a:rPr>
                <a:t>3</a:t>
              </a:r>
            </a:p>
          </p:txBody>
        </p:sp>
      </p:grpSp>
      <p:pic>
        <p:nvPicPr>
          <p:cNvPr id="5" name="Picture 4" descr="A screenshot of a computer&#10;&#10;Description automatically generated">
            <a:extLst>
              <a:ext uri="{FF2B5EF4-FFF2-40B4-BE49-F238E27FC236}">
                <a16:creationId xmlns:a16="http://schemas.microsoft.com/office/drawing/2014/main" id="{B23AB0C4-2A64-927B-948B-03F77978BABF}"/>
              </a:ext>
            </a:extLst>
          </p:cNvPr>
          <p:cNvPicPr>
            <a:picLocks noChangeAspect="1"/>
          </p:cNvPicPr>
          <p:nvPr/>
        </p:nvPicPr>
        <p:blipFill>
          <a:blip r:embed="rId7"/>
          <a:stretch>
            <a:fillRect/>
          </a:stretch>
        </p:blipFill>
        <p:spPr>
          <a:xfrm>
            <a:off x="2248617" y="884464"/>
            <a:ext cx="9404936" cy="3503170"/>
          </a:xfrm>
          <a:prstGeom prst="rect">
            <a:avLst/>
          </a:prstGeom>
        </p:spPr>
      </p:pic>
      <p:pic>
        <p:nvPicPr>
          <p:cNvPr id="31" name="Picture 30">
            <a:extLst>
              <a:ext uri="{FF2B5EF4-FFF2-40B4-BE49-F238E27FC236}">
                <a16:creationId xmlns:a16="http://schemas.microsoft.com/office/drawing/2014/main" id="{ABEAFCC2-82F2-7470-5ABF-2743A0B05E7F}"/>
              </a:ext>
            </a:extLst>
          </p:cNvPr>
          <p:cNvPicPr>
            <a:picLocks noChangeAspect="1"/>
          </p:cNvPicPr>
          <p:nvPr/>
        </p:nvPicPr>
        <p:blipFill>
          <a:blip r:embed="rId8"/>
          <a:stretch>
            <a:fillRect/>
          </a:stretch>
        </p:blipFill>
        <p:spPr>
          <a:xfrm>
            <a:off x="2248617" y="4798072"/>
            <a:ext cx="9446025" cy="1038450"/>
          </a:xfrm>
          <a:prstGeom prst="rect">
            <a:avLst/>
          </a:prstGeom>
        </p:spPr>
      </p:pic>
    </p:spTree>
    <p:extLst>
      <p:ext uri="{BB962C8B-B14F-4D97-AF65-F5344CB8AC3E}">
        <p14:creationId xmlns:p14="http://schemas.microsoft.com/office/powerpoint/2010/main" val="3999506182"/>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Group 31">
            <a:extLst>
              <a:ext uri="{FF2B5EF4-FFF2-40B4-BE49-F238E27FC236}">
                <a16:creationId xmlns:a16="http://schemas.microsoft.com/office/drawing/2014/main" id="{C2ED9A7E-9D69-66FF-FDCD-FAAB431F329C}"/>
              </a:ext>
            </a:extLst>
          </p:cNvPr>
          <p:cNvGrpSpPr/>
          <p:nvPr/>
        </p:nvGrpSpPr>
        <p:grpSpPr>
          <a:xfrm>
            <a:off x="2385471" y="0"/>
            <a:ext cx="2440527" cy="6858000"/>
            <a:chOff x="2385471" y="0"/>
            <a:chExt cx="2440527" cy="6858000"/>
          </a:xfrm>
        </p:grpSpPr>
        <p:sp>
          <p:nvSpPr>
            <p:cNvPr id="7" name="Rectangle 6">
              <a:extLst>
                <a:ext uri="{FF2B5EF4-FFF2-40B4-BE49-F238E27FC236}">
                  <a16:creationId xmlns:a16="http://schemas.microsoft.com/office/drawing/2014/main" id="{83CA7BE3-DF7A-C1CD-9412-669CFCBE3829}"/>
                </a:ext>
              </a:extLst>
            </p:cNvPr>
            <p:cNvSpPr/>
            <p:nvPr/>
          </p:nvSpPr>
          <p:spPr>
            <a:xfrm>
              <a:off x="2404533" y="0"/>
              <a:ext cx="2421465" cy="6858000"/>
            </a:xfrm>
            <a:prstGeom prst="rect">
              <a:avLst/>
            </a:prstGeom>
            <a:solidFill>
              <a:srgbClr val="9FE2F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A4DCAD42-B39F-77A0-D7BC-802CED5FEB60}"/>
                </a:ext>
              </a:extLst>
            </p:cNvPr>
            <p:cNvSpPr txBox="1"/>
            <p:nvPr/>
          </p:nvSpPr>
          <p:spPr>
            <a:xfrm>
              <a:off x="3287568" y="1194433"/>
              <a:ext cx="896321" cy="1323439"/>
            </a:xfrm>
            <a:prstGeom prst="rect">
              <a:avLst/>
            </a:prstGeom>
            <a:noFill/>
          </p:spPr>
          <p:txBody>
            <a:bodyPr wrap="square" rtlCol="0">
              <a:spAutoFit/>
            </a:bodyPr>
            <a:lstStyle/>
            <a:p>
              <a:r>
                <a:rPr lang="en-US" sz="8000">
                  <a:solidFill>
                    <a:schemeClr val="bg1"/>
                  </a:solidFill>
                  <a:latin typeface="iCiel Brandon Text Bold" panose="020B0803020203060203" pitchFamily="34" charset="0"/>
                </a:rPr>
                <a:t>2</a:t>
              </a:r>
            </a:p>
          </p:txBody>
        </p:sp>
        <p:sp>
          <p:nvSpPr>
            <p:cNvPr id="21" name="TextBox 20">
              <a:extLst>
                <a:ext uri="{FF2B5EF4-FFF2-40B4-BE49-F238E27FC236}">
                  <a16:creationId xmlns:a16="http://schemas.microsoft.com/office/drawing/2014/main" id="{A4236104-0B0C-EF9A-A8D4-61029D7143CF}"/>
                </a:ext>
              </a:extLst>
            </p:cNvPr>
            <p:cNvSpPr txBox="1"/>
            <p:nvPr/>
          </p:nvSpPr>
          <p:spPr>
            <a:xfrm>
              <a:off x="2385471" y="2441749"/>
              <a:ext cx="2424336" cy="1938992"/>
            </a:xfrm>
            <a:prstGeom prst="rect">
              <a:avLst/>
            </a:prstGeom>
            <a:noFill/>
          </p:spPr>
          <p:txBody>
            <a:bodyPr wrap="square" rtlCol="0">
              <a:spAutoFit/>
            </a:bodyPr>
            <a:lstStyle/>
            <a:p>
              <a:pPr algn="ctr"/>
              <a:r>
                <a:rPr lang="en-US" sz="4000">
                  <a:solidFill>
                    <a:schemeClr val="bg1"/>
                  </a:solidFill>
                  <a:latin typeface="iCiel Brandon Text Bold" panose="020B0803020203060203" pitchFamily="34" charset="0"/>
                </a:rPr>
                <a:t>CƠ SỞ</a:t>
              </a:r>
            </a:p>
            <a:p>
              <a:pPr algn="ctr"/>
              <a:r>
                <a:rPr lang="en-US" sz="4000">
                  <a:solidFill>
                    <a:schemeClr val="bg1"/>
                  </a:solidFill>
                  <a:latin typeface="iCiel Brandon Text Bold" panose="020B0803020203060203" pitchFamily="34" charset="0"/>
                </a:rPr>
                <a:t>LÝ THUYẾT</a:t>
              </a:r>
            </a:p>
          </p:txBody>
        </p:sp>
        <p:pic>
          <p:nvPicPr>
            <p:cNvPr id="2050" name="Picture 2" descr="Html ">
              <a:extLst>
                <a:ext uri="{FF2B5EF4-FFF2-40B4-BE49-F238E27FC236}">
                  <a16:creationId xmlns:a16="http://schemas.microsoft.com/office/drawing/2014/main" id="{F8C7076A-7E7B-8234-A29C-1E0EB0DC3604}"/>
                </a:ext>
              </a:extLst>
            </p:cNvPr>
            <p:cNvPicPr>
              <a:picLocks noChangeAspect="1" noChangeArrowheads="1"/>
            </p:cNvPicPr>
            <p:nvPr/>
          </p:nvPicPr>
          <p:blipFill>
            <a:blip r:embed="rId2">
              <a:alphaModFix amt="12000"/>
              <a:duotone>
                <a:schemeClr val="accent5">
                  <a:shade val="45000"/>
                  <a:satMod val="135000"/>
                </a:schemeClr>
                <a:prstClr val="white"/>
              </a:duotone>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rot="1140359">
              <a:off x="3685477" y="5800151"/>
              <a:ext cx="781749" cy="781749"/>
            </a:xfrm>
            <a:prstGeom prst="rect">
              <a:avLst/>
            </a:prstGeom>
            <a:noFill/>
          </p:spPr>
        </p:pic>
        <p:pic>
          <p:nvPicPr>
            <p:cNvPr id="2052" name="Picture 4" descr="Css 3 ">
              <a:extLst>
                <a:ext uri="{FF2B5EF4-FFF2-40B4-BE49-F238E27FC236}">
                  <a16:creationId xmlns:a16="http://schemas.microsoft.com/office/drawing/2014/main" id="{BA72EED0-3E72-0DE4-5FFC-A69112A9049E}"/>
                </a:ext>
              </a:extLst>
            </p:cNvPr>
            <p:cNvPicPr>
              <a:picLocks noChangeAspect="1" noChangeArrowheads="1"/>
            </p:cNvPicPr>
            <p:nvPr/>
          </p:nvPicPr>
          <p:blipFill>
            <a:blip r:embed="rId4">
              <a:alphaModFix amt="23000"/>
              <a:extLst>
                <a:ext uri="{28A0092B-C50C-407E-A947-70E740481C1C}">
                  <a14:useLocalDpi xmlns:a14="http://schemas.microsoft.com/office/drawing/2010/main" val="0"/>
                </a:ext>
              </a:extLst>
            </a:blip>
            <a:srcRect/>
            <a:stretch>
              <a:fillRect/>
            </a:stretch>
          </p:blipFill>
          <p:spPr bwMode="auto">
            <a:xfrm rot="20700000">
              <a:off x="2766613" y="4684369"/>
              <a:ext cx="641264" cy="64126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3" name="Group 32">
            <a:extLst>
              <a:ext uri="{FF2B5EF4-FFF2-40B4-BE49-F238E27FC236}">
                <a16:creationId xmlns:a16="http://schemas.microsoft.com/office/drawing/2014/main" id="{6E861B6F-4D16-10E0-ED54-F7FC7AC45A00}"/>
              </a:ext>
            </a:extLst>
          </p:cNvPr>
          <p:cNvGrpSpPr/>
          <p:nvPr/>
        </p:nvGrpSpPr>
        <p:grpSpPr>
          <a:xfrm>
            <a:off x="4825998" y="0"/>
            <a:ext cx="2480333" cy="6858000"/>
            <a:chOff x="4825998" y="0"/>
            <a:chExt cx="2480333" cy="6858000"/>
          </a:xfrm>
        </p:grpSpPr>
        <p:sp>
          <p:nvSpPr>
            <p:cNvPr id="8" name="Rectangle 7">
              <a:extLst>
                <a:ext uri="{FF2B5EF4-FFF2-40B4-BE49-F238E27FC236}">
                  <a16:creationId xmlns:a16="http://schemas.microsoft.com/office/drawing/2014/main" id="{4156961F-1523-8CDD-60BE-C3651D71357B}"/>
                </a:ext>
              </a:extLst>
            </p:cNvPr>
            <p:cNvSpPr/>
            <p:nvPr/>
          </p:nvSpPr>
          <p:spPr>
            <a:xfrm>
              <a:off x="4825998" y="0"/>
              <a:ext cx="2421465" cy="6858000"/>
            </a:xfrm>
            <a:prstGeom prst="rect">
              <a:avLst/>
            </a:prstGeom>
            <a:solidFill>
              <a:srgbClr val="F5F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EB024C01-A335-3387-CF90-9847D8407AA0}"/>
                </a:ext>
              </a:extLst>
            </p:cNvPr>
            <p:cNvSpPr txBox="1"/>
            <p:nvPr/>
          </p:nvSpPr>
          <p:spPr>
            <a:xfrm>
              <a:off x="4881995" y="2441749"/>
              <a:ext cx="2424336" cy="3170099"/>
            </a:xfrm>
            <a:prstGeom prst="rect">
              <a:avLst/>
            </a:prstGeom>
            <a:noFill/>
          </p:spPr>
          <p:txBody>
            <a:bodyPr wrap="square" rtlCol="0">
              <a:spAutoFit/>
            </a:bodyPr>
            <a:lstStyle/>
            <a:p>
              <a:pPr algn="ctr"/>
              <a:r>
                <a:rPr lang="en-US" sz="4000">
                  <a:solidFill>
                    <a:srgbClr val="34C1E8"/>
                  </a:solidFill>
                  <a:latin typeface="iCiel Brandon Text Bold" panose="020B0803020203060203" pitchFamily="34" charset="0"/>
                </a:rPr>
                <a:t>PHÂN</a:t>
              </a:r>
            </a:p>
            <a:p>
              <a:pPr algn="ctr"/>
              <a:r>
                <a:rPr lang="en-US" sz="4000">
                  <a:solidFill>
                    <a:srgbClr val="34C1E8"/>
                  </a:solidFill>
                  <a:latin typeface="iCiel Brandon Text Bold" panose="020B0803020203060203" pitchFamily="34" charset="0"/>
                </a:rPr>
                <a:t>TÍCH</a:t>
              </a:r>
            </a:p>
            <a:p>
              <a:pPr algn="ctr"/>
              <a:r>
                <a:rPr lang="en-US" sz="4000">
                  <a:solidFill>
                    <a:srgbClr val="34C1E8"/>
                  </a:solidFill>
                  <a:latin typeface="iCiel Brandon Text Bold" panose="020B0803020203060203" pitchFamily="34" charset="0"/>
                </a:rPr>
                <a:t>VÀ</a:t>
              </a:r>
            </a:p>
            <a:p>
              <a:pPr algn="ctr"/>
              <a:r>
                <a:rPr lang="en-US" sz="4000">
                  <a:solidFill>
                    <a:srgbClr val="34C1E8"/>
                  </a:solidFill>
                  <a:latin typeface="iCiel Brandon Text Bold" panose="020B0803020203060203" pitchFamily="34" charset="0"/>
                </a:rPr>
                <a:t>THIẾT</a:t>
              </a:r>
            </a:p>
            <a:p>
              <a:pPr algn="ctr"/>
              <a:r>
                <a:rPr lang="en-US" sz="4000">
                  <a:solidFill>
                    <a:srgbClr val="34C1E8"/>
                  </a:solidFill>
                  <a:latin typeface="iCiel Brandon Text Bold" panose="020B0803020203060203" pitchFamily="34" charset="0"/>
                </a:rPr>
                <a:t>KẾ</a:t>
              </a:r>
            </a:p>
          </p:txBody>
        </p:sp>
        <p:pic>
          <p:nvPicPr>
            <p:cNvPr id="2056" name="Picture 8" descr="Transparency ">
              <a:extLst>
                <a:ext uri="{FF2B5EF4-FFF2-40B4-BE49-F238E27FC236}">
                  <a16:creationId xmlns:a16="http://schemas.microsoft.com/office/drawing/2014/main" id="{1449DC27-0C09-5C7E-6B63-0660DD4EBEBE}"/>
                </a:ext>
              </a:extLst>
            </p:cNvPr>
            <p:cNvPicPr>
              <a:picLocks noChangeAspect="1" noChangeArrowheads="1"/>
            </p:cNvPicPr>
            <p:nvPr/>
          </p:nvPicPr>
          <p:blipFill>
            <a:blip r:embed="rId5">
              <a:alphaModFix amt="7000"/>
              <a:extLst>
                <a:ext uri="{28A0092B-C50C-407E-A947-70E740481C1C}">
                  <a14:useLocalDpi xmlns:a14="http://schemas.microsoft.com/office/drawing/2010/main" val="0"/>
                </a:ext>
              </a:extLst>
            </a:blip>
            <a:srcRect/>
            <a:stretch>
              <a:fillRect/>
            </a:stretch>
          </p:blipFill>
          <p:spPr bwMode="auto">
            <a:xfrm>
              <a:off x="5060287" y="2749317"/>
              <a:ext cx="2020134" cy="2020134"/>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15FCF630-F926-DC23-E7E0-0AB92D06DF85}"/>
                </a:ext>
              </a:extLst>
            </p:cNvPr>
            <p:cNvSpPr txBox="1"/>
            <p:nvPr/>
          </p:nvSpPr>
          <p:spPr>
            <a:xfrm>
              <a:off x="5698633" y="1194169"/>
              <a:ext cx="896321" cy="1323439"/>
            </a:xfrm>
            <a:prstGeom prst="rect">
              <a:avLst/>
            </a:prstGeom>
            <a:noFill/>
          </p:spPr>
          <p:txBody>
            <a:bodyPr wrap="square" rtlCol="0">
              <a:spAutoFit/>
            </a:bodyPr>
            <a:lstStyle/>
            <a:p>
              <a:r>
                <a:rPr lang="en-US" sz="8000">
                  <a:solidFill>
                    <a:srgbClr val="34C1E8"/>
                  </a:solidFill>
                  <a:latin typeface="iCiel Brandon Text Bold" panose="020B0803020203060203" pitchFamily="34" charset="0"/>
                </a:rPr>
                <a:t>3</a:t>
              </a:r>
            </a:p>
          </p:txBody>
        </p:sp>
      </p:grpSp>
      <p:grpSp>
        <p:nvGrpSpPr>
          <p:cNvPr id="35" name="Group 34">
            <a:extLst>
              <a:ext uri="{FF2B5EF4-FFF2-40B4-BE49-F238E27FC236}">
                <a16:creationId xmlns:a16="http://schemas.microsoft.com/office/drawing/2014/main" id="{39A451FE-AA57-D507-0DCE-0FBEAA598A09}"/>
              </a:ext>
            </a:extLst>
          </p:cNvPr>
          <p:cNvGrpSpPr/>
          <p:nvPr/>
        </p:nvGrpSpPr>
        <p:grpSpPr>
          <a:xfrm>
            <a:off x="9668928" y="0"/>
            <a:ext cx="2523072" cy="6858000"/>
            <a:chOff x="9668928" y="0"/>
            <a:chExt cx="2523072" cy="6858000"/>
          </a:xfrm>
        </p:grpSpPr>
        <p:sp>
          <p:nvSpPr>
            <p:cNvPr id="10" name="Rectangle 9">
              <a:extLst>
                <a:ext uri="{FF2B5EF4-FFF2-40B4-BE49-F238E27FC236}">
                  <a16:creationId xmlns:a16="http://schemas.microsoft.com/office/drawing/2014/main" id="{510E728E-314F-5E85-DBE4-610AE6932E9F}"/>
                </a:ext>
              </a:extLst>
            </p:cNvPr>
            <p:cNvSpPr/>
            <p:nvPr/>
          </p:nvSpPr>
          <p:spPr>
            <a:xfrm>
              <a:off x="9668928" y="0"/>
              <a:ext cx="2523072" cy="6858000"/>
            </a:xfrm>
            <a:prstGeom prst="rect">
              <a:avLst/>
            </a:prstGeom>
            <a:solidFill>
              <a:srgbClr val="F5F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5FCFF"/>
                </a:solidFill>
              </a:endParaRPr>
            </a:p>
          </p:txBody>
        </p:sp>
        <p:pic>
          <p:nvPicPr>
            <p:cNvPr id="2064" name="Picture 16" descr="Exam ">
              <a:extLst>
                <a:ext uri="{FF2B5EF4-FFF2-40B4-BE49-F238E27FC236}">
                  <a16:creationId xmlns:a16="http://schemas.microsoft.com/office/drawing/2014/main" id="{D062308C-BFFB-FA86-2E04-007A0868A7CD}"/>
                </a:ext>
              </a:extLst>
            </p:cNvPr>
            <p:cNvPicPr>
              <a:picLocks noChangeAspect="1" noChangeArrowheads="1"/>
            </p:cNvPicPr>
            <p:nvPr/>
          </p:nvPicPr>
          <p:blipFill>
            <a:blip r:embed="rId6">
              <a:duotone>
                <a:schemeClr val="accent5">
                  <a:shade val="45000"/>
                  <a:satMod val="135000"/>
                </a:schemeClr>
                <a:prstClr val="white"/>
              </a:duotone>
              <a:alphaModFix amt="20000"/>
              <a:extLst>
                <a:ext uri="{28A0092B-C50C-407E-A947-70E740481C1C}">
                  <a14:useLocalDpi xmlns:a14="http://schemas.microsoft.com/office/drawing/2010/main" val="0"/>
                </a:ext>
              </a:extLst>
            </a:blip>
            <a:srcRect/>
            <a:stretch>
              <a:fillRect/>
            </a:stretch>
          </p:blipFill>
          <p:spPr bwMode="auto">
            <a:xfrm>
              <a:off x="10171460" y="4557748"/>
              <a:ext cx="1645445" cy="1645445"/>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F4FD026D-C030-6D4D-012B-803FFF30A3EE}"/>
                </a:ext>
              </a:extLst>
            </p:cNvPr>
            <p:cNvSpPr txBox="1"/>
            <p:nvPr/>
          </p:nvSpPr>
          <p:spPr>
            <a:xfrm>
              <a:off x="9869832" y="2517607"/>
              <a:ext cx="2248702" cy="1938992"/>
            </a:xfrm>
            <a:prstGeom prst="rect">
              <a:avLst/>
            </a:prstGeom>
            <a:noFill/>
          </p:spPr>
          <p:txBody>
            <a:bodyPr wrap="square" rtlCol="0">
              <a:spAutoFit/>
            </a:bodyPr>
            <a:lstStyle/>
            <a:p>
              <a:pPr algn="ctr"/>
              <a:r>
                <a:rPr lang="en-US" sz="6000">
                  <a:solidFill>
                    <a:srgbClr val="34C1E8"/>
                  </a:solidFill>
                  <a:latin typeface="iCiel Brandon Text Bold" panose="020B0803020203060203" pitchFamily="34" charset="0"/>
                </a:rPr>
                <a:t>KẾT LUẬN</a:t>
              </a:r>
            </a:p>
          </p:txBody>
        </p:sp>
        <p:sp>
          <p:nvSpPr>
            <p:cNvPr id="26" name="TextBox 25">
              <a:extLst>
                <a:ext uri="{FF2B5EF4-FFF2-40B4-BE49-F238E27FC236}">
                  <a16:creationId xmlns:a16="http://schemas.microsoft.com/office/drawing/2014/main" id="{DA85CB85-709A-6731-C493-36970D84E8C3}"/>
                </a:ext>
              </a:extLst>
            </p:cNvPr>
            <p:cNvSpPr txBox="1"/>
            <p:nvPr/>
          </p:nvSpPr>
          <p:spPr>
            <a:xfrm>
              <a:off x="10588067" y="1194168"/>
              <a:ext cx="812232" cy="1323439"/>
            </a:xfrm>
            <a:prstGeom prst="rect">
              <a:avLst/>
            </a:prstGeom>
            <a:noFill/>
          </p:spPr>
          <p:txBody>
            <a:bodyPr wrap="square" rtlCol="0">
              <a:spAutoFit/>
            </a:bodyPr>
            <a:lstStyle/>
            <a:p>
              <a:r>
                <a:rPr lang="en-US" sz="8000">
                  <a:solidFill>
                    <a:srgbClr val="34C1E8"/>
                  </a:solidFill>
                  <a:latin typeface="iCiel Brandon Text Bold" panose="020B0803020203060203" pitchFamily="34" charset="0"/>
                </a:rPr>
                <a:t>5</a:t>
              </a:r>
            </a:p>
          </p:txBody>
        </p:sp>
      </p:grpSp>
      <p:sp>
        <p:nvSpPr>
          <p:cNvPr id="4" name="Rectangle 3">
            <a:extLst>
              <a:ext uri="{FF2B5EF4-FFF2-40B4-BE49-F238E27FC236}">
                <a16:creationId xmlns:a16="http://schemas.microsoft.com/office/drawing/2014/main" id="{72E33767-6CA4-EC7B-CC6E-3EE1DEE2B377}"/>
              </a:ext>
            </a:extLst>
          </p:cNvPr>
          <p:cNvSpPr/>
          <p:nvPr/>
        </p:nvSpPr>
        <p:spPr>
          <a:xfrm>
            <a:off x="-26627" y="0"/>
            <a:ext cx="12218627" cy="6858000"/>
          </a:xfrm>
          <a:prstGeom prst="rect">
            <a:avLst/>
          </a:prstGeom>
          <a:solidFill>
            <a:srgbClr val="F5F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D3A3135A-0600-2CA6-F2D1-EE2F7FA427CE}"/>
              </a:ext>
            </a:extLst>
          </p:cNvPr>
          <p:cNvSpPr/>
          <p:nvPr/>
        </p:nvSpPr>
        <p:spPr>
          <a:xfrm>
            <a:off x="-101248" y="0"/>
            <a:ext cx="12218627" cy="6857999"/>
          </a:xfrm>
          <a:prstGeom prst="roundRect">
            <a:avLst>
              <a:gd name="adj" fmla="val 6421"/>
            </a:avLst>
          </a:prstGeom>
          <a:solidFill>
            <a:schemeClr val="bg1"/>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s-ES" sz="2400">
                <a:solidFill>
                  <a:srgbClr val="002060"/>
                </a:solidFill>
                <a:latin typeface="iCiel Brandon Text Bold" panose="020B0803020203060203" pitchFamily="34" charset="0"/>
              </a:rPr>
              <a:t>Thiết lập phần Player</a:t>
            </a:r>
          </a:p>
          <a:p>
            <a:endParaRPr lang="es-ES" sz="2400">
              <a:solidFill>
                <a:srgbClr val="002060"/>
              </a:solidFill>
              <a:latin typeface="iCiel Brandon Text Bold" panose="020B0803020203060203" pitchFamily="34" charset="0"/>
            </a:endParaRPr>
          </a:p>
          <a:p>
            <a:endParaRPr lang="es-ES" sz="2400">
              <a:solidFill>
                <a:srgbClr val="002060"/>
              </a:solidFill>
              <a:latin typeface="iCiel Brandon Text Bold" panose="020B0803020203060203" pitchFamily="34" charset="0"/>
            </a:endParaRPr>
          </a:p>
          <a:p>
            <a:endParaRPr lang="es-ES" sz="2400">
              <a:solidFill>
                <a:srgbClr val="002060"/>
              </a:solidFill>
              <a:latin typeface="iCiel Brandon Text Bold" panose="020B0803020203060203" pitchFamily="34" charset="0"/>
            </a:endParaRPr>
          </a:p>
          <a:p>
            <a:endParaRPr lang="es-ES" sz="2400">
              <a:solidFill>
                <a:srgbClr val="002060"/>
              </a:solidFill>
              <a:latin typeface="iCiel Brandon Text Bold" panose="020B0803020203060203" pitchFamily="34" charset="0"/>
            </a:endParaRPr>
          </a:p>
          <a:p>
            <a:endParaRPr lang="es-ES" sz="2400">
              <a:solidFill>
                <a:srgbClr val="002060"/>
              </a:solidFill>
              <a:latin typeface="iCiel Brandon Text Bold" panose="020B0803020203060203" pitchFamily="34" charset="0"/>
            </a:endParaRPr>
          </a:p>
          <a:p>
            <a:endParaRPr lang="es-ES" sz="2400">
              <a:solidFill>
                <a:srgbClr val="002060"/>
              </a:solidFill>
              <a:latin typeface="iCiel Brandon Text Bold" panose="020B0803020203060203" pitchFamily="34" charset="0"/>
            </a:endParaRPr>
          </a:p>
          <a:p>
            <a:endParaRPr lang="es-ES" sz="2400">
              <a:solidFill>
                <a:srgbClr val="002060"/>
              </a:solidFill>
              <a:latin typeface="iCiel Brandon Text Bold" panose="020B0803020203060203" pitchFamily="34" charset="0"/>
            </a:endParaRPr>
          </a:p>
          <a:p>
            <a:endParaRPr lang="es-ES" sz="2400">
              <a:solidFill>
                <a:srgbClr val="002060"/>
              </a:solidFill>
              <a:latin typeface="iCiel Brandon Text Bold" panose="020B0803020203060203" pitchFamily="34" charset="0"/>
            </a:endParaRPr>
          </a:p>
          <a:p>
            <a:endParaRPr lang="es-ES" sz="2400">
              <a:solidFill>
                <a:srgbClr val="002060"/>
              </a:solidFill>
              <a:latin typeface="iCiel Brandon Text Bold" panose="020B0803020203060203" pitchFamily="34" charset="0"/>
            </a:endParaRPr>
          </a:p>
          <a:p>
            <a:endParaRPr lang="en-US" sz="4400">
              <a:solidFill>
                <a:srgbClr val="002060"/>
              </a:solidFill>
              <a:latin typeface="iCiel Brandon Text Bold" panose="020B0803020203060203" pitchFamily="34" charset="0"/>
            </a:endParaRPr>
          </a:p>
          <a:p>
            <a:endParaRPr lang="en-US" sz="4400">
              <a:solidFill>
                <a:srgbClr val="002060"/>
              </a:solidFill>
              <a:latin typeface="iCiel Brandon Text Bold" panose="020B0803020203060203" pitchFamily="34" charset="0"/>
            </a:endParaRPr>
          </a:p>
          <a:p>
            <a:endParaRPr lang="en-US" sz="4400">
              <a:solidFill>
                <a:srgbClr val="002060"/>
              </a:solidFill>
              <a:latin typeface="iCiel Brandon Text Bold" panose="020B0803020203060203" pitchFamily="34" charset="0"/>
            </a:endParaRPr>
          </a:p>
        </p:txBody>
      </p:sp>
      <p:grpSp>
        <p:nvGrpSpPr>
          <p:cNvPr id="2" name="Group 1">
            <a:extLst>
              <a:ext uri="{FF2B5EF4-FFF2-40B4-BE49-F238E27FC236}">
                <a16:creationId xmlns:a16="http://schemas.microsoft.com/office/drawing/2014/main" id="{812CF3C9-C93A-AB34-FD45-F18837B7A661}"/>
              </a:ext>
            </a:extLst>
          </p:cNvPr>
          <p:cNvGrpSpPr/>
          <p:nvPr/>
        </p:nvGrpSpPr>
        <p:grpSpPr>
          <a:xfrm>
            <a:off x="-1804920" y="58103"/>
            <a:ext cx="1788049" cy="6858000"/>
            <a:chOff x="-2754515" y="-209675"/>
            <a:chExt cx="2675518" cy="6858000"/>
          </a:xfrm>
        </p:grpSpPr>
        <p:sp>
          <p:nvSpPr>
            <p:cNvPr id="15" name="Rectangle 14">
              <a:extLst>
                <a:ext uri="{FF2B5EF4-FFF2-40B4-BE49-F238E27FC236}">
                  <a16:creationId xmlns:a16="http://schemas.microsoft.com/office/drawing/2014/main" id="{CAAE43FF-9C10-849E-436A-CD6791E868F3}"/>
                </a:ext>
              </a:extLst>
            </p:cNvPr>
            <p:cNvSpPr/>
            <p:nvPr/>
          </p:nvSpPr>
          <p:spPr>
            <a:xfrm>
              <a:off x="-2754515" y="-209675"/>
              <a:ext cx="2421465" cy="6858000"/>
            </a:xfrm>
            <a:prstGeom prst="rect">
              <a:avLst/>
            </a:prstGeom>
            <a:solidFill>
              <a:srgbClr val="F5F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8DD075CA-C87D-152A-AF3F-D1440B88BDE1}"/>
                </a:ext>
              </a:extLst>
            </p:cNvPr>
            <p:cNvSpPr txBox="1"/>
            <p:nvPr/>
          </p:nvSpPr>
          <p:spPr>
            <a:xfrm>
              <a:off x="-2503333" y="2232074"/>
              <a:ext cx="2424336" cy="3170099"/>
            </a:xfrm>
            <a:prstGeom prst="rect">
              <a:avLst/>
            </a:prstGeom>
            <a:noFill/>
          </p:spPr>
          <p:txBody>
            <a:bodyPr wrap="square" rtlCol="0">
              <a:spAutoFit/>
            </a:bodyPr>
            <a:lstStyle/>
            <a:p>
              <a:pPr algn="ctr"/>
              <a:r>
                <a:rPr lang="en-US" sz="4000">
                  <a:solidFill>
                    <a:srgbClr val="34C1E8"/>
                  </a:solidFill>
                  <a:latin typeface="iCiel Brandon Text Bold" panose="020B0803020203060203" pitchFamily="34" charset="0"/>
                </a:rPr>
                <a:t>PHÂN</a:t>
              </a:r>
            </a:p>
            <a:p>
              <a:pPr algn="ctr"/>
              <a:r>
                <a:rPr lang="en-US" sz="4000">
                  <a:solidFill>
                    <a:srgbClr val="34C1E8"/>
                  </a:solidFill>
                  <a:latin typeface="iCiel Brandon Text Bold" panose="020B0803020203060203" pitchFamily="34" charset="0"/>
                </a:rPr>
                <a:t>TÍCH</a:t>
              </a:r>
            </a:p>
            <a:p>
              <a:pPr algn="ctr"/>
              <a:r>
                <a:rPr lang="en-US" sz="4000">
                  <a:solidFill>
                    <a:srgbClr val="34C1E8"/>
                  </a:solidFill>
                  <a:latin typeface="iCiel Brandon Text Bold" panose="020B0803020203060203" pitchFamily="34" charset="0"/>
                </a:rPr>
                <a:t>VÀ</a:t>
              </a:r>
            </a:p>
            <a:p>
              <a:pPr algn="ctr"/>
              <a:r>
                <a:rPr lang="en-US" sz="4000">
                  <a:solidFill>
                    <a:srgbClr val="34C1E8"/>
                  </a:solidFill>
                  <a:latin typeface="iCiel Brandon Text Bold" panose="020B0803020203060203" pitchFamily="34" charset="0"/>
                </a:rPr>
                <a:t>THIẾT</a:t>
              </a:r>
            </a:p>
            <a:p>
              <a:pPr algn="ctr"/>
              <a:r>
                <a:rPr lang="en-US" sz="4000">
                  <a:solidFill>
                    <a:srgbClr val="34C1E8"/>
                  </a:solidFill>
                  <a:latin typeface="iCiel Brandon Text Bold" panose="020B0803020203060203" pitchFamily="34" charset="0"/>
                </a:rPr>
                <a:t>KẾ</a:t>
              </a:r>
            </a:p>
          </p:txBody>
        </p:sp>
        <p:pic>
          <p:nvPicPr>
            <p:cNvPr id="19" name="Picture 8" descr="Transparency ">
              <a:extLst>
                <a:ext uri="{FF2B5EF4-FFF2-40B4-BE49-F238E27FC236}">
                  <a16:creationId xmlns:a16="http://schemas.microsoft.com/office/drawing/2014/main" id="{FCE54B5A-1A1B-5BC3-8332-51FD7B072699}"/>
                </a:ext>
              </a:extLst>
            </p:cNvPr>
            <p:cNvPicPr>
              <a:picLocks noChangeAspect="1" noChangeArrowheads="1"/>
            </p:cNvPicPr>
            <p:nvPr/>
          </p:nvPicPr>
          <p:blipFill>
            <a:blip r:embed="rId5">
              <a:alphaModFix amt="7000"/>
              <a:extLst>
                <a:ext uri="{28A0092B-C50C-407E-A947-70E740481C1C}">
                  <a14:useLocalDpi xmlns:a14="http://schemas.microsoft.com/office/drawing/2010/main" val="0"/>
                </a:ext>
              </a:extLst>
            </a:blip>
            <a:srcRect/>
            <a:stretch>
              <a:fillRect/>
            </a:stretch>
          </p:blipFill>
          <p:spPr bwMode="auto">
            <a:xfrm>
              <a:off x="-2520227" y="2539642"/>
              <a:ext cx="2020134" cy="2020134"/>
            </a:xfrm>
            <a:prstGeom prst="rect">
              <a:avLst/>
            </a:prstGeom>
            <a:noFill/>
            <a:extLst>
              <a:ext uri="{909E8E84-426E-40DD-AFC4-6F175D3DCCD1}">
                <a14:hiddenFill xmlns:a14="http://schemas.microsoft.com/office/drawing/2010/main">
                  <a:solidFill>
                    <a:srgbClr val="FFFFFF"/>
                  </a:solidFill>
                </a14:hiddenFill>
              </a:ext>
            </a:extLst>
          </p:spPr>
        </p:pic>
        <p:sp>
          <p:nvSpPr>
            <p:cNvPr id="30" name="TextBox 29">
              <a:extLst>
                <a:ext uri="{FF2B5EF4-FFF2-40B4-BE49-F238E27FC236}">
                  <a16:creationId xmlns:a16="http://schemas.microsoft.com/office/drawing/2014/main" id="{FA9CFABB-086F-9328-9596-E370DF3F0DEF}"/>
                </a:ext>
              </a:extLst>
            </p:cNvPr>
            <p:cNvSpPr txBox="1"/>
            <p:nvPr/>
          </p:nvSpPr>
          <p:spPr>
            <a:xfrm>
              <a:off x="-1825275" y="958918"/>
              <a:ext cx="896320" cy="1323439"/>
            </a:xfrm>
            <a:prstGeom prst="rect">
              <a:avLst/>
            </a:prstGeom>
            <a:noFill/>
          </p:spPr>
          <p:txBody>
            <a:bodyPr wrap="square" rtlCol="0">
              <a:spAutoFit/>
            </a:bodyPr>
            <a:lstStyle/>
            <a:p>
              <a:r>
                <a:rPr lang="en-US" sz="8000">
                  <a:solidFill>
                    <a:srgbClr val="34C1E8"/>
                  </a:solidFill>
                  <a:latin typeface="iCiel Brandon Text Bold" panose="020B0803020203060203" pitchFamily="34" charset="0"/>
                </a:rPr>
                <a:t>3</a:t>
              </a:r>
            </a:p>
          </p:txBody>
        </p:sp>
      </p:grpSp>
      <p:pic>
        <p:nvPicPr>
          <p:cNvPr id="3" name="Picture 2" descr="A screenshot of a computer&#10;&#10;Description automatically generated">
            <a:extLst>
              <a:ext uri="{FF2B5EF4-FFF2-40B4-BE49-F238E27FC236}">
                <a16:creationId xmlns:a16="http://schemas.microsoft.com/office/drawing/2014/main" id="{FBADD9AB-9D16-A61E-62FD-26337AA39F70}"/>
              </a:ext>
            </a:extLst>
          </p:cNvPr>
          <p:cNvPicPr>
            <a:picLocks noChangeAspect="1"/>
          </p:cNvPicPr>
          <p:nvPr/>
        </p:nvPicPr>
        <p:blipFill>
          <a:blip r:embed="rId7"/>
          <a:stretch>
            <a:fillRect/>
          </a:stretch>
        </p:blipFill>
        <p:spPr>
          <a:xfrm>
            <a:off x="133337" y="780237"/>
            <a:ext cx="6107451" cy="4889714"/>
          </a:xfrm>
          <a:prstGeom prst="rect">
            <a:avLst/>
          </a:prstGeom>
        </p:spPr>
      </p:pic>
      <p:pic>
        <p:nvPicPr>
          <p:cNvPr id="9" name="Picture 8" descr="A screenshot of a computer&#10;&#10;Description automatically generated">
            <a:extLst>
              <a:ext uri="{FF2B5EF4-FFF2-40B4-BE49-F238E27FC236}">
                <a16:creationId xmlns:a16="http://schemas.microsoft.com/office/drawing/2014/main" id="{B7247B04-EFC8-0E0E-8918-70F83F26B400}"/>
              </a:ext>
            </a:extLst>
          </p:cNvPr>
          <p:cNvPicPr>
            <a:picLocks noChangeAspect="1"/>
          </p:cNvPicPr>
          <p:nvPr/>
        </p:nvPicPr>
        <p:blipFill>
          <a:blip r:embed="rId8"/>
          <a:stretch>
            <a:fillRect/>
          </a:stretch>
        </p:blipFill>
        <p:spPr>
          <a:xfrm>
            <a:off x="6478918" y="2165190"/>
            <a:ext cx="5579745" cy="2774950"/>
          </a:xfrm>
          <a:prstGeom prst="rect">
            <a:avLst/>
          </a:prstGeom>
        </p:spPr>
      </p:pic>
      <p:cxnSp>
        <p:nvCxnSpPr>
          <p:cNvPr id="12" name="Straight Connector 11">
            <a:extLst>
              <a:ext uri="{FF2B5EF4-FFF2-40B4-BE49-F238E27FC236}">
                <a16:creationId xmlns:a16="http://schemas.microsoft.com/office/drawing/2014/main" id="{9AE109E5-7A5B-EFE7-8C01-FD332B85A1C5}"/>
              </a:ext>
            </a:extLst>
          </p:cNvPr>
          <p:cNvCxnSpPr/>
          <p:nvPr/>
        </p:nvCxnSpPr>
        <p:spPr>
          <a:xfrm>
            <a:off x="6326195" y="-166600"/>
            <a:ext cx="0" cy="7438531"/>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7D0F244A-0BDC-1251-8A65-4E28DF3C178B}"/>
              </a:ext>
            </a:extLst>
          </p:cNvPr>
          <p:cNvCxnSpPr>
            <a:cxnSpLocks/>
          </p:cNvCxnSpPr>
          <p:nvPr/>
        </p:nvCxnSpPr>
        <p:spPr>
          <a:xfrm>
            <a:off x="1023390" y="832024"/>
            <a:ext cx="1379988" cy="1718111"/>
          </a:xfrm>
          <a:prstGeom prst="straightConnector1">
            <a:avLst/>
          </a:prstGeom>
          <a:ln>
            <a:solidFill>
              <a:srgbClr val="FF0000"/>
            </a:solidFill>
            <a:tailEnd type="triangle"/>
          </a:ln>
        </p:spPr>
        <p:style>
          <a:lnRef idx="1">
            <a:schemeClr val="accent2"/>
          </a:lnRef>
          <a:fillRef idx="0">
            <a:schemeClr val="accent2"/>
          </a:fillRef>
          <a:effectRef idx="0">
            <a:schemeClr val="accent2"/>
          </a:effectRef>
          <a:fontRef idx="minor">
            <a:schemeClr val="tx1"/>
          </a:fontRef>
        </p:style>
      </p:cxnSp>
      <p:cxnSp>
        <p:nvCxnSpPr>
          <p:cNvPr id="22" name="Straight Arrow Connector 21">
            <a:extLst>
              <a:ext uri="{FF2B5EF4-FFF2-40B4-BE49-F238E27FC236}">
                <a16:creationId xmlns:a16="http://schemas.microsoft.com/office/drawing/2014/main" id="{3C963879-D828-BDB4-C9FE-243265FC6D21}"/>
              </a:ext>
            </a:extLst>
          </p:cNvPr>
          <p:cNvCxnSpPr/>
          <p:nvPr/>
        </p:nvCxnSpPr>
        <p:spPr>
          <a:xfrm>
            <a:off x="7339053" y="2259232"/>
            <a:ext cx="1745615" cy="227965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6630274"/>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Group 31">
            <a:extLst>
              <a:ext uri="{FF2B5EF4-FFF2-40B4-BE49-F238E27FC236}">
                <a16:creationId xmlns:a16="http://schemas.microsoft.com/office/drawing/2014/main" id="{C2ED9A7E-9D69-66FF-FDCD-FAAB431F329C}"/>
              </a:ext>
            </a:extLst>
          </p:cNvPr>
          <p:cNvGrpSpPr/>
          <p:nvPr/>
        </p:nvGrpSpPr>
        <p:grpSpPr>
          <a:xfrm>
            <a:off x="2385471" y="0"/>
            <a:ext cx="2440527" cy="6858000"/>
            <a:chOff x="2385471" y="0"/>
            <a:chExt cx="2440527" cy="6858000"/>
          </a:xfrm>
        </p:grpSpPr>
        <p:sp>
          <p:nvSpPr>
            <p:cNvPr id="7" name="Rectangle 6">
              <a:extLst>
                <a:ext uri="{FF2B5EF4-FFF2-40B4-BE49-F238E27FC236}">
                  <a16:creationId xmlns:a16="http://schemas.microsoft.com/office/drawing/2014/main" id="{83CA7BE3-DF7A-C1CD-9412-669CFCBE3829}"/>
                </a:ext>
              </a:extLst>
            </p:cNvPr>
            <p:cNvSpPr/>
            <p:nvPr/>
          </p:nvSpPr>
          <p:spPr>
            <a:xfrm>
              <a:off x="2404533" y="0"/>
              <a:ext cx="2421465" cy="6858000"/>
            </a:xfrm>
            <a:prstGeom prst="rect">
              <a:avLst/>
            </a:prstGeom>
            <a:solidFill>
              <a:srgbClr val="9FE2F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A4DCAD42-B39F-77A0-D7BC-802CED5FEB60}"/>
                </a:ext>
              </a:extLst>
            </p:cNvPr>
            <p:cNvSpPr txBox="1"/>
            <p:nvPr/>
          </p:nvSpPr>
          <p:spPr>
            <a:xfrm>
              <a:off x="3287568" y="1194433"/>
              <a:ext cx="896321" cy="1323439"/>
            </a:xfrm>
            <a:prstGeom prst="rect">
              <a:avLst/>
            </a:prstGeom>
            <a:noFill/>
          </p:spPr>
          <p:txBody>
            <a:bodyPr wrap="square" rtlCol="0">
              <a:spAutoFit/>
            </a:bodyPr>
            <a:lstStyle/>
            <a:p>
              <a:r>
                <a:rPr lang="en-US" sz="8000">
                  <a:solidFill>
                    <a:schemeClr val="bg1"/>
                  </a:solidFill>
                  <a:latin typeface="iCiel Brandon Text Bold" panose="020B0803020203060203" pitchFamily="34" charset="0"/>
                </a:rPr>
                <a:t>2</a:t>
              </a:r>
            </a:p>
          </p:txBody>
        </p:sp>
        <p:sp>
          <p:nvSpPr>
            <p:cNvPr id="21" name="TextBox 20">
              <a:extLst>
                <a:ext uri="{FF2B5EF4-FFF2-40B4-BE49-F238E27FC236}">
                  <a16:creationId xmlns:a16="http://schemas.microsoft.com/office/drawing/2014/main" id="{A4236104-0B0C-EF9A-A8D4-61029D7143CF}"/>
                </a:ext>
              </a:extLst>
            </p:cNvPr>
            <p:cNvSpPr txBox="1"/>
            <p:nvPr/>
          </p:nvSpPr>
          <p:spPr>
            <a:xfrm>
              <a:off x="2385471" y="2441749"/>
              <a:ext cx="2424336" cy="1938992"/>
            </a:xfrm>
            <a:prstGeom prst="rect">
              <a:avLst/>
            </a:prstGeom>
            <a:noFill/>
          </p:spPr>
          <p:txBody>
            <a:bodyPr wrap="square" rtlCol="0">
              <a:spAutoFit/>
            </a:bodyPr>
            <a:lstStyle/>
            <a:p>
              <a:pPr algn="ctr"/>
              <a:r>
                <a:rPr lang="en-US" sz="4000">
                  <a:solidFill>
                    <a:schemeClr val="bg1"/>
                  </a:solidFill>
                  <a:latin typeface="iCiel Brandon Text Bold" panose="020B0803020203060203" pitchFamily="34" charset="0"/>
                </a:rPr>
                <a:t>CƠ SỞ</a:t>
              </a:r>
            </a:p>
            <a:p>
              <a:pPr algn="ctr"/>
              <a:r>
                <a:rPr lang="en-US" sz="4000">
                  <a:solidFill>
                    <a:schemeClr val="bg1"/>
                  </a:solidFill>
                  <a:latin typeface="iCiel Brandon Text Bold" panose="020B0803020203060203" pitchFamily="34" charset="0"/>
                </a:rPr>
                <a:t>LÝ THUYẾT</a:t>
              </a:r>
            </a:p>
          </p:txBody>
        </p:sp>
        <p:pic>
          <p:nvPicPr>
            <p:cNvPr id="2050" name="Picture 2" descr="Html ">
              <a:extLst>
                <a:ext uri="{FF2B5EF4-FFF2-40B4-BE49-F238E27FC236}">
                  <a16:creationId xmlns:a16="http://schemas.microsoft.com/office/drawing/2014/main" id="{F8C7076A-7E7B-8234-A29C-1E0EB0DC3604}"/>
                </a:ext>
              </a:extLst>
            </p:cNvPr>
            <p:cNvPicPr>
              <a:picLocks noChangeAspect="1" noChangeArrowheads="1"/>
            </p:cNvPicPr>
            <p:nvPr/>
          </p:nvPicPr>
          <p:blipFill>
            <a:blip r:embed="rId2">
              <a:alphaModFix amt="12000"/>
              <a:duotone>
                <a:schemeClr val="accent5">
                  <a:shade val="45000"/>
                  <a:satMod val="135000"/>
                </a:schemeClr>
                <a:prstClr val="white"/>
              </a:duotone>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rot="1140359">
              <a:off x="3685477" y="5800151"/>
              <a:ext cx="781749" cy="781749"/>
            </a:xfrm>
            <a:prstGeom prst="rect">
              <a:avLst/>
            </a:prstGeom>
            <a:noFill/>
          </p:spPr>
        </p:pic>
        <p:pic>
          <p:nvPicPr>
            <p:cNvPr id="2052" name="Picture 4" descr="Css 3 ">
              <a:extLst>
                <a:ext uri="{FF2B5EF4-FFF2-40B4-BE49-F238E27FC236}">
                  <a16:creationId xmlns:a16="http://schemas.microsoft.com/office/drawing/2014/main" id="{BA72EED0-3E72-0DE4-5FFC-A69112A9049E}"/>
                </a:ext>
              </a:extLst>
            </p:cNvPr>
            <p:cNvPicPr>
              <a:picLocks noChangeAspect="1" noChangeArrowheads="1"/>
            </p:cNvPicPr>
            <p:nvPr/>
          </p:nvPicPr>
          <p:blipFill>
            <a:blip r:embed="rId4">
              <a:alphaModFix amt="23000"/>
              <a:extLst>
                <a:ext uri="{28A0092B-C50C-407E-A947-70E740481C1C}">
                  <a14:useLocalDpi xmlns:a14="http://schemas.microsoft.com/office/drawing/2010/main" val="0"/>
                </a:ext>
              </a:extLst>
            </a:blip>
            <a:srcRect/>
            <a:stretch>
              <a:fillRect/>
            </a:stretch>
          </p:blipFill>
          <p:spPr bwMode="auto">
            <a:xfrm rot="20700000">
              <a:off x="2766613" y="4684369"/>
              <a:ext cx="641264" cy="64126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3" name="Group 32">
            <a:extLst>
              <a:ext uri="{FF2B5EF4-FFF2-40B4-BE49-F238E27FC236}">
                <a16:creationId xmlns:a16="http://schemas.microsoft.com/office/drawing/2014/main" id="{6E861B6F-4D16-10E0-ED54-F7FC7AC45A00}"/>
              </a:ext>
            </a:extLst>
          </p:cNvPr>
          <p:cNvGrpSpPr/>
          <p:nvPr/>
        </p:nvGrpSpPr>
        <p:grpSpPr>
          <a:xfrm>
            <a:off x="4825998" y="0"/>
            <a:ext cx="2480333" cy="6858000"/>
            <a:chOff x="4825998" y="0"/>
            <a:chExt cx="2480333" cy="6858000"/>
          </a:xfrm>
        </p:grpSpPr>
        <p:sp>
          <p:nvSpPr>
            <p:cNvPr id="8" name="Rectangle 7">
              <a:extLst>
                <a:ext uri="{FF2B5EF4-FFF2-40B4-BE49-F238E27FC236}">
                  <a16:creationId xmlns:a16="http://schemas.microsoft.com/office/drawing/2014/main" id="{4156961F-1523-8CDD-60BE-C3651D71357B}"/>
                </a:ext>
              </a:extLst>
            </p:cNvPr>
            <p:cNvSpPr/>
            <p:nvPr/>
          </p:nvSpPr>
          <p:spPr>
            <a:xfrm>
              <a:off x="4825998" y="0"/>
              <a:ext cx="2421465" cy="6858000"/>
            </a:xfrm>
            <a:prstGeom prst="rect">
              <a:avLst/>
            </a:prstGeom>
            <a:solidFill>
              <a:srgbClr val="F5F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EB024C01-A335-3387-CF90-9847D8407AA0}"/>
                </a:ext>
              </a:extLst>
            </p:cNvPr>
            <p:cNvSpPr txBox="1"/>
            <p:nvPr/>
          </p:nvSpPr>
          <p:spPr>
            <a:xfrm>
              <a:off x="4881995" y="2441749"/>
              <a:ext cx="2424336" cy="3170099"/>
            </a:xfrm>
            <a:prstGeom prst="rect">
              <a:avLst/>
            </a:prstGeom>
            <a:noFill/>
          </p:spPr>
          <p:txBody>
            <a:bodyPr wrap="square" rtlCol="0">
              <a:spAutoFit/>
            </a:bodyPr>
            <a:lstStyle/>
            <a:p>
              <a:pPr algn="ctr"/>
              <a:r>
                <a:rPr lang="en-US" sz="4000">
                  <a:solidFill>
                    <a:srgbClr val="34C1E8"/>
                  </a:solidFill>
                  <a:latin typeface="iCiel Brandon Text Bold" panose="020B0803020203060203" pitchFamily="34" charset="0"/>
                </a:rPr>
                <a:t>PHÂN</a:t>
              </a:r>
            </a:p>
            <a:p>
              <a:pPr algn="ctr"/>
              <a:r>
                <a:rPr lang="en-US" sz="4000">
                  <a:solidFill>
                    <a:srgbClr val="34C1E8"/>
                  </a:solidFill>
                  <a:latin typeface="iCiel Brandon Text Bold" panose="020B0803020203060203" pitchFamily="34" charset="0"/>
                </a:rPr>
                <a:t>TÍCH</a:t>
              </a:r>
            </a:p>
            <a:p>
              <a:pPr algn="ctr"/>
              <a:r>
                <a:rPr lang="en-US" sz="4000">
                  <a:solidFill>
                    <a:srgbClr val="34C1E8"/>
                  </a:solidFill>
                  <a:latin typeface="iCiel Brandon Text Bold" panose="020B0803020203060203" pitchFamily="34" charset="0"/>
                </a:rPr>
                <a:t>VÀ</a:t>
              </a:r>
            </a:p>
            <a:p>
              <a:pPr algn="ctr"/>
              <a:r>
                <a:rPr lang="en-US" sz="4000">
                  <a:solidFill>
                    <a:srgbClr val="34C1E8"/>
                  </a:solidFill>
                  <a:latin typeface="iCiel Brandon Text Bold" panose="020B0803020203060203" pitchFamily="34" charset="0"/>
                </a:rPr>
                <a:t>THIẾT</a:t>
              </a:r>
            </a:p>
            <a:p>
              <a:pPr algn="ctr"/>
              <a:r>
                <a:rPr lang="en-US" sz="4000">
                  <a:solidFill>
                    <a:srgbClr val="34C1E8"/>
                  </a:solidFill>
                  <a:latin typeface="iCiel Brandon Text Bold" panose="020B0803020203060203" pitchFamily="34" charset="0"/>
                </a:rPr>
                <a:t>KẾ</a:t>
              </a:r>
            </a:p>
          </p:txBody>
        </p:sp>
        <p:pic>
          <p:nvPicPr>
            <p:cNvPr id="2056" name="Picture 8" descr="Transparency ">
              <a:extLst>
                <a:ext uri="{FF2B5EF4-FFF2-40B4-BE49-F238E27FC236}">
                  <a16:creationId xmlns:a16="http://schemas.microsoft.com/office/drawing/2014/main" id="{1449DC27-0C09-5C7E-6B63-0660DD4EBEBE}"/>
                </a:ext>
              </a:extLst>
            </p:cNvPr>
            <p:cNvPicPr>
              <a:picLocks noChangeAspect="1" noChangeArrowheads="1"/>
            </p:cNvPicPr>
            <p:nvPr/>
          </p:nvPicPr>
          <p:blipFill>
            <a:blip r:embed="rId5">
              <a:alphaModFix amt="7000"/>
              <a:extLst>
                <a:ext uri="{28A0092B-C50C-407E-A947-70E740481C1C}">
                  <a14:useLocalDpi xmlns:a14="http://schemas.microsoft.com/office/drawing/2010/main" val="0"/>
                </a:ext>
              </a:extLst>
            </a:blip>
            <a:srcRect/>
            <a:stretch>
              <a:fillRect/>
            </a:stretch>
          </p:blipFill>
          <p:spPr bwMode="auto">
            <a:xfrm>
              <a:off x="5060287" y="2749317"/>
              <a:ext cx="2020134" cy="2020134"/>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15FCF630-F926-DC23-E7E0-0AB92D06DF85}"/>
                </a:ext>
              </a:extLst>
            </p:cNvPr>
            <p:cNvSpPr txBox="1"/>
            <p:nvPr/>
          </p:nvSpPr>
          <p:spPr>
            <a:xfrm>
              <a:off x="5698633" y="1194169"/>
              <a:ext cx="896321" cy="1323439"/>
            </a:xfrm>
            <a:prstGeom prst="rect">
              <a:avLst/>
            </a:prstGeom>
            <a:noFill/>
          </p:spPr>
          <p:txBody>
            <a:bodyPr wrap="square" rtlCol="0">
              <a:spAutoFit/>
            </a:bodyPr>
            <a:lstStyle/>
            <a:p>
              <a:r>
                <a:rPr lang="en-US" sz="8000">
                  <a:solidFill>
                    <a:srgbClr val="34C1E8"/>
                  </a:solidFill>
                  <a:latin typeface="iCiel Brandon Text Bold" panose="020B0803020203060203" pitchFamily="34" charset="0"/>
                </a:rPr>
                <a:t>3</a:t>
              </a:r>
            </a:p>
          </p:txBody>
        </p:sp>
      </p:grpSp>
      <p:grpSp>
        <p:nvGrpSpPr>
          <p:cNvPr id="35" name="Group 34">
            <a:extLst>
              <a:ext uri="{FF2B5EF4-FFF2-40B4-BE49-F238E27FC236}">
                <a16:creationId xmlns:a16="http://schemas.microsoft.com/office/drawing/2014/main" id="{39A451FE-AA57-D507-0DCE-0FBEAA598A09}"/>
              </a:ext>
            </a:extLst>
          </p:cNvPr>
          <p:cNvGrpSpPr/>
          <p:nvPr/>
        </p:nvGrpSpPr>
        <p:grpSpPr>
          <a:xfrm>
            <a:off x="9668928" y="0"/>
            <a:ext cx="2523072" cy="6858000"/>
            <a:chOff x="9668928" y="0"/>
            <a:chExt cx="2523072" cy="6858000"/>
          </a:xfrm>
        </p:grpSpPr>
        <p:sp>
          <p:nvSpPr>
            <p:cNvPr id="10" name="Rectangle 9">
              <a:extLst>
                <a:ext uri="{FF2B5EF4-FFF2-40B4-BE49-F238E27FC236}">
                  <a16:creationId xmlns:a16="http://schemas.microsoft.com/office/drawing/2014/main" id="{510E728E-314F-5E85-DBE4-610AE6932E9F}"/>
                </a:ext>
              </a:extLst>
            </p:cNvPr>
            <p:cNvSpPr/>
            <p:nvPr/>
          </p:nvSpPr>
          <p:spPr>
            <a:xfrm>
              <a:off x="9668928" y="0"/>
              <a:ext cx="2523072" cy="6858000"/>
            </a:xfrm>
            <a:prstGeom prst="rect">
              <a:avLst/>
            </a:prstGeom>
            <a:solidFill>
              <a:srgbClr val="F5F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5FCFF"/>
                </a:solidFill>
              </a:endParaRPr>
            </a:p>
          </p:txBody>
        </p:sp>
        <p:pic>
          <p:nvPicPr>
            <p:cNvPr id="2064" name="Picture 16" descr="Exam ">
              <a:extLst>
                <a:ext uri="{FF2B5EF4-FFF2-40B4-BE49-F238E27FC236}">
                  <a16:creationId xmlns:a16="http://schemas.microsoft.com/office/drawing/2014/main" id="{D062308C-BFFB-FA86-2E04-007A0868A7CD}"/>
                </a:ext>
              </a:extLst>
            </p:cNvPr>
            <p:cNvPicPr>
              <a:picLocks noChangeAspect="1" noChangeArrowheads="1"/>
            </p:cNvPicPr>
            <p:nvPr/>
          </p:nvPicPr>
          <p:blipFill>
            <a:blip r:embed="rId6">
              <a:duotone>
                <a:schemeClr val="accent5">
                  <a:shade val="45000"/>
                  <a:satMod val="135000"/>
                </a:schemeClr>
                <a:prstClr val="white"/>
              </a:duotone>
              <a:alphaModFix amt="20000"/>
              <a:extLst>
                <a:ext uri="{28A0092B-C50C-407E-A947-70E740481C1C}">
                  <a14:useLocalDpi xmlns:a14="http://schemas.microsoft.com/office/drawing/2010/main" val="0"/>
                </a:ext>
              </a:extLst>
            </a:blip>
            <a:srcRect/>
            <a:stretch>
              <a:fillRect/>
            </a:stretch>
          </p:blipFill>
          <p:spPr bwMode="auto">
            <a:xfrm>
              <a:off x="10171460" y="4557748"/>
              <a:ext cx="1645445" cy="1645445"/>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F4FD026D-C030-6D4D-012B-803FFF30A3EE}"/>
                </a:ext>
              </a:extLst>
            </p:cNvPr>
            <p:cNvSpPr txBox="1"/>
            <p:nvPr/>
          </p:nvSpPr>
          <p:spPr>
            <a:xfrm>
              <a:off x="9869832" y="2517607"/>
              <a:ext cx="2248702" cy="1938992"/>
            </a:xfrm>
            <a:prstGeom prst="rect">
              <a:avLst/>
            </a:prstGeom>
            <a:noFill/>
          </p:spPr>
          <p:txBody>
            <a:bodyPr wrap="square" rtlCol="0">
              <a:spAutoFit/>
            </a:bodyPr>
            <a:lstStyle/>
            <a:p>
              <a:pPr algn="ctr"/>
              <a:r>
                <a:rPr lang="en-US" sz="6000">
                  <a:solidFill>
                    <a:srgbClr val="34C1E8"/>
                  </a:solidFill>
                  <a:latin typeface="iCiel Brandon Text Bold" panose="020B0803020203060203" pitchFamily="34" charset="0"/>
                </a:rPr>
                <a:t>KẾT LUẬN</a:t>
              </a:r>
            </a:p>
          </p:txBody>
        </p:sp>
        <p:sp>
          <p:nvSpPr>
            <p:cNvPr id="26" name="TextBox 25">
              <a:extLst>
                <a:ext uri="{FF2B5EF4-FFF2-40B4-BE49-F238E27FC236}">
                  <a16:creationId xmlns:a16="http://schemas.microsoft.com/office/drawing/2014/main" id="{DA85CB85-709A-6731-C493-36970D84E8C3}"/>
                </a:ext>
              </a:extLst>
            </p:cNvPr>
            <p:cNvSpPr txBox="1"/>
            <p:nvPr/>
          </p:nvSpPr>
          <p:spPr>
            <a:xfrm>
              <a:off x="10588067" y="1194168"/>
              <a:ext cx="812232" cy="1323439"/>
            </a:xfrm>
            <a:prstGeom prst="rect">
              <a:avLst/>
            </a:prstGeom>
            <a:noFill/>
          </p:spPr>
          <p:txBody>
            <a:bodyPr wrap="square" rtlCol="0">
              <a:spAutoFit/>
            </a:bodyPr>
            <a:lstStyle/>
            <a:p>
              <a:r>
                <a:rPr lang="en-US" sz="8000">
                  <a:solidFill>
                    <a:srgbClr val="34C1E8"/>
                  </a:solidFill>
                  <a:latin typeface="iCiel Brandon Text Bold" panose="020B0803020203060203" pitchFamily="34" charset="0"/>
                </a:rPr>
                <a:t>5</a:t>
              </a:r>
            </a:p>
          </p:txBody>
        </p:sp>
      </p:grpSp>
      <p:sp>
        <p:nvSpPr>
          <p:cNvPr id="4" name="Rectangle 3">
            <a:extLst>
              <a:ext uri="{FF2B5EF4-FFF2-40B4-BE49-F238E27FC236}">
                <a16:creationId xmlns:a16="http://schemas.microsoft.com/office/drawing/2014/main" id="{72E33767-6CA4-EC7B-CC6E-3EE1DEE2B377}"/>
              </a:ext>
            </a:extLst>
          </p:cNvPr>
          <p:cNvSpPr/>
          <p:nvPr/>
        </p:nvSpPr>
        <p:spPr>
          <a:xfrm>
            <a:off x="-26627" y="0"/>
            <a:ext cx="12218627" cy="6858000"/>
          </a:xfrm>
          <a:prstGeom prst="rect">
            <a:avLst/>
          </a:prstGeom>
          <a:solidFill>
            <a:srgbClr val="F5F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D3A3135A-0600-2CA6-F2D1-EE2F7FA427CE}"/>
              </a:ext>
            </a:extLst>
          </p:cNvPr>
          <p:cNvSpPr/>
          <p:nvPr/>
        </p:nvSpPr>
        <p:spPr>
          <a:xfrm>
            <a:off x="-101248" y="0"/>
            <a:ext cx="12218627" cy="6857999"/>
          </a:xfrm>
          <a:prstGeom prst="roundRect">
            <a:avLst>
              <a:gd name="adj" fmla="val 6421"/>
            </a:avLst>
          </a:prstGeom>
          <a:solidFill>
            <a:schemeClr val="bg1"/>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s-ES" sz="2400">
                <a:solidFill>
                  <a:srgbClr val="002060"/>
                </a:solidFill>
                <a:latin typeface="iCiel Brandon Text Bold" panose="020B0803020203060203" pitchFamily="34" charset="0"/>
              </a:rPr>
              <a:t>Thiết lập phần trái cây</a:t>
            </a:r>
          </a:p>
          <a:p>
            <a:endParaRPr lang="es-ES" sz="2400">
              <a:solidFill>
                <a:srgbClr val="002060"/>
              </a:solidFill>
              <a:latin typeface="iCiel Brandon Text Bold" panose="020B0803020203060203" pitchFamily="34" charset="0"/>
            </a:endParaRPr>
          </a:p>
          <a:p>
            <a:endParaRPr lang="es-ES" sz="2400">
              <a:solidFill>
                <a:srgbClr val="002060"/>
              </a:solidFill>
              <a:latin typeface="iCiel Brandon Text Bold" panose="020B0803020203060203" pitchFamily="34" charset="0"/>
            </a:endParaRPr>
          </a:p>
          <a:p>
            <a:endParaRPr lang="es-ES" sz="2400">
              <a:solidFill>
                <a:srgbClr val="002060"/>
              </a:solidFill>
              <a:latin typeface="iCiel Brandon Text Bold" panose="020B0803020203060203" pitchFamily="34" charset="0"/>
            </a:endParaRPr>
          </a:p>
          <a:p>
            <a:endParaRPr lang="es-ES" sz="2400">
              <a:solidFill>
                <a:srgbClr val="002060"/>
              </a:solidFill>
              <a:latin typeface="iCiel Brandon Text Bold" panose="020B0803020203060203" pitchFamily="34" charset="0"/>
            </a:endParaRPr>
          </a:p>
          <a:p>
            <a:endParaRPr lang="es-ES" sz="2400">
              <a:solidFill>
                <a:srgbClr val="002060"/>
              </a:solidFill>
              <a:latin typeface="iCiel Brandon Text Bold" panose="020B0803020203060203" pitchFamily="34" charset="0"/>
            </a:endParaRPr>
          </a:p>
          <a:p>
            <a:pPr algn="ctr"/>
            <a:r>
              <a:rPr lang="es-ES" sz="4400">
                <a:solidFill>
                  <a:srgbClr val="002060"/>
                </a:solidFill>
                <a:effectLst/>
                <a:latin typeface="iCiel Brandon Text Bold" panose="020B0803020203060203" pitchFamily="34" charset="0"/>
                <a:ea typeface="Times New Roman" panose="02020603050405020304" pitchFamily="18" charset="0"/>
              </a:rPr>
              <a:t>Vì script của nó </a:t>
            </a:r>
            <a:r>
              <a:rPr lang="en-US" sz="4400">
                <a:solidFill>
                  <a:srgbClr val="002060"/>
                </a:solidFill>
                <a:effectLst/>
                <a:latin typeface="iCiel Brandon Text Bold" panose="020B0803020203060203" pitchFamily="34" charset="0"/>
                <a:ea typeface="Times New Roman" panose="02020603050405020304" pitchFamily="18" charset="0"/>
              </a:rPr>
              <a:t>sử dụng kiểu dữ liệu đúng cho thành phần muốn truy xuất nên sẽ không có cấu hình.Cụ thể là </a:t>
            </a:r>
            <a:r>
              <a:rPr lang="es-ES" sz="4400">
                <a:solidFill>
                  <a:schemeClr val="accent2">
                    <a:lumMod val="60000"/>
                    <a:lumOff val="40000"/>
                  </a:schemeClr>
                </a:solidFill>
                <a:effectLst/>
                <a:latin typeface="iCiel Brandon Text Bold" panose="020B0803020203060203" pitchFamily="34" charset="0"/>
                <a:ea typeface="Times New Roman" panose="02020603050405020304" pitchFamily="18" charset="0"/>
              </a:rPr>
              <a:t>PlayerInventory</a:t>
            </a:r>
            <a:endParaRPr lang="en-US" sz="4400">
              <a:solidFill>
                <a:srgbClr val="002060"/>
              </a:solidFill>
              <a:effectLst/>
              <a:latin typeface="iCiel Brandon Text Bold" panose="020B0803020203060203" pitchFamily="34" charset="0"/>
              <a:ea typeface="Times New Roman" panose="02020603050405020304" pitchFamily="18" charset="0"/>
            </a:endParaRPr>
          </a:p>
          <a:p>
            <a:endParaRPr lang="en-US" sz="4400">
              <a:solidFill>
                <a:srgbClr val="002060"/>
              </a:solidFill>
              <a:latin typeface="iCiel Brandon Text Bold" panose="020B0803020203060203" pitchFamily="34" charset="0"/>
            </a:endParaRPr>
          </a:p>
          <a:p>
            <a:endParaRPr lang="en-US" sz="4400">
              <a:solidFill>
                <a:srgbClr val="002060"/>
              </a:solidFill>
              <a:latin typeface="iCiel Brandon Text Bold" panose="020B0803020203060203" pitchFamily="34" charset="0"/>
            </a:endParaRPr>
          </a:p>
          <a:p>
            <a:endParaRPr lang="en-US" sz="4400">
              <a:solidFill>
                <a:srgbClr val="002060"/>
              </a:solidFill>
              <a:latin typeface="iCiel Brandon Text Bold" panose="020B0803020203060203" pitchFamily="34" charset="0"/>
            </a:endParaRPr>
          </a:p>
        </p:txBody>
      </p:sp>
      <p:grpSp>
        <p:nvGrpSpPr>
          <p:cNvPr id="2" name="Group 1">
            <a:extLst>
              <a:ext uri="{FF2B5EF4-FFF2-40B4-BE49-F238E27FC236}">
                <a16:creationId xmlns:a16="http://schemas.microsoft.com/office/drawing/2014/main" id="{812CF3C9-C93A-AB34-FD45-F18837B7A661}"/>
              </a:ext>
            </a:extLst>
          </p:cNvPr>
          <p:cNvGrpSpPr/>
          <p:nvPr/>
        </p:nvGrpSpPr>
        <p:grpSpPr>
          <a:xfrm>
            <a:off x="-1804920" y="58103"/>
            <a:ext cx="1788049" cy="6858000"/>
            <a:chOff x="-2754515" y="-209675"/>
            <a:chExt cx="2675518" cy="6858000"/>
          </a:xfrm>
        </p:grpSpPr>
        <p:sp>
          <p:nvSpPr>
            <p:cNvPr id="15" name="Rectangle 14">
              <a:extLst>
                <a:ext uri="{FF2B5EF4-FFF2-40B4-BE49-F238E27FC236}">
                  <a16:creationId xmlns:a16="http://schemas.microsoft.com/office/drawing/2014/main" id="{CAAE43FF-9C10-849E-436A-CD6791E868F3}"/>
                </a:ext>
              </a:extLst>
            </p:cNvPr>
            <p:cNvSpPr/>
            <p:nvPr/>
          </p:nvSpPr>
          <p:spPr>
            <a:xfrm>
              <a:off x="-2754515" y="-209675"/>
              <a:ext cx="2421465" cy="6858000"/>
            </a:xfrm>
            <a:prstGeom prst="rect">
              <a:avLst/>
            </a:prstGeom>
            <a:solidFill>
              <a:srgbClr val="F5F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8DD075CA-C87D-152A-AF3F-D1440B88BDE1}"/>
                </a:ext>
              </a:extLst>
            </p:cNvPr>
            <p:cNvSpPr txBox="1"/>
            <p:nvPr/>
          </p:nvSpPr>
          <p:spPr>
            <a:xfrm>
              <a:off x="-2503333" y="2232074"/>
              <a:ext cx="2424336" cy="3170099"/>
            </a:xfrm>
            <a:prstGeom prst="rect">
              <a:avLst/>
            </a:prstGeom>
            <a:noFill/>
          </p:spPr>
          <p:txBody>
            <a:bodyPr wrap="square" rtlCol="0">
              <a:spAutoFit/>
            </a:bodyPr>
            <a:lstStyle/>
            <a:p>
              <a:pPr algn="ctr"/>
              <a:r>
                <a:rPr lang="en-US" sz="4000">
                  <a:solidFill>
                    <a:srgbClr val="34C1E8"/>
                  </a:solidFill>
                  <a:latin typeface="iCiel Brandon Text Bold" panose="020B0803020203060203" pitchFamily="34" charset="0"/>
                </a:rPr>
                <a:t>PHÂN</a:t>
              </a:r>
            </a:p>
            <a:p>
              <a:pPr algn="ctr"/>
              <a:r>
                <a:rPr lang="en-US" sz="4000">
                  <a:solidFill>
                    <a:srgbClr val="34C1E8"/>
                  </a:solidFill>
                  <a:latin typeface="iCiel Brandon Text Bold" panose="020B0803020203060203" pitchFamily="34" charset="0"/>
                </a:rPr>
                <a:t>TÍCH</a:t>
              </a:r>
            </a:p>
            <a:p>
              <a:pPr algn="ctr"/>
              <a:r>
                <a:rPr lang="en-US" sz="4000">
                  <a:solidFill>
                    <a:srgbClr val="34C1E8"/>
                  </a:solidFill>
                  <a:latin typeface="iCiel Brandon Text Bold" panose="020B0803020203060203" pitchFamily="34" charset="0"/>
                </a:rPr>
                <a:t>VÀ</a:t>
              </a:r>
            </a:p>
            <a:p>
              <a:pPr algn="ctr"/>
              <a:r>
                <a:rPr lang="en-US" sz="4000">
                  <a:solidFill>
                    <a:srgbClr val="34C1E8"/>
                  </a:solidFill>
                  <a:latin typeface="iCiel Brandon Text Bold" panose="020B0803020203060203" pitchFamily="34" charset="0"/>
                </a:rPr>
                <a:t>THIẾT</a:t>
              </a:r>
            </a:p>
            <a:p>
              <a:pPr algn="ctr"/>
              <a:r>
                <a:rPr lang="en-US" sz="4000">
                  <a:solidFill>
                    <a:srgbClr val="34C1E8"/>
                  </a:solidFill>
                  <a:latin typeface="iCiel Brandon Text Bold" panose="020B0803020203060203" pitchFamily="34" charset="0"/>
                </a:rPr>
                <a:t>KẾ</a:t>
              </a:r>
            </a:p>
          </p:txBody>
        </p:sp>
        <p:pic>
          <p:nvPicPr>
            <p:cNvPr id="19" name="Picture 8" descr="Transparency ">
              <a:extLst>
                <a:ext uri="{FF2B5EF4-FFF2-40B4-BE49-F238E27FC236}">
                  <a16:creationId xmlns:a16="http://schemas.microsoft.com/office/drawing/2014/main" id="{FCE54B5A-1A1B-5BC3-8332-51FD7B072699}"/>
                </a:ext>
              </a:extLst>
            </p:cNvPr>
            <p:cNvPicPr>
              <a:picLocks noChangeAspect="1" noChangeArrowheads="1"/>
            </p:cNvPicPr>
            <p:nvPr/>
          </p:nvPicPr>
          <p:blipFill>
            <a:blip r:embed="rId5">
              <a:alphaModFix amt="7000"/>
              <a:extLst>
                <a:ext uri="{28A0092B-C50C-407E-A947-70E740481C1C}">
                  <a14:useLocalDpi xmlns:a14="http://schemas.microsoft.com/office/drawing/2010/main" val="0"/>
                </a:ext>
              </a:extLst>
            </a:blip>
            <a:srcRect/>
            <a:stretch>
              <a:fillRect/>
            </a:stretch>
          </p:blipFill>
          <p:spPr bwMode="auto">
            <a:xfrm>
              <a:off x="-2520227" y="2539642"/>
              <a:ext cx="2020134" cy="2020134"/>
            </a:xfrm>
            <a:prstGeom prst="rect">
              <a:avLst/>
            </a:prstGeom>
            <a:noFill/>
            <a:extLst>
              <a:ext uri="{909E8E84-426E-40DD-AFC4-6F175D3DCCD1}">
                <a14:hiddenFill xmlns:a14="http://schemas.microsoft.com/office/drawing/2010/main">
                  <a:solidFill>
                    <a:srgbClr val="FFFFFF"/>
                  </a:solidFill>
                </a14:hiddenFill>
              </a:ext>
            </a:extLst>
          </p:spPr>
        </p:pic>
        <p:sp>
          <p:nvSpPr>
            <p:cNvPr id="30" name="TextBox 29">
              <a:extLst>
                <a:ext uri="{FF2B5EF4-FFF2-40B4-BE49-F238E27FC236}">
                  <a16:creationId xmlns:a16="http://schemas.microsoft.com/office/drawing/2014/main" id="{FA9CFABB-086F-9328-9596-E370DF3F0DEF}"/>
                </a:ext>
              </a:extLst>
            </p:cNvPr>
            <p:cNvSpPr txBox="1"/>
            <p:nvPr/>
          </p:nvSpPr>
          <p:spPr>
            <a:xfrm>
              <a:off x="-1825275" y="958918"/>
              <a:ext cx="896320" cy="1323439"/>
            </a:xfrm>
            <a:prstGeom prst="rect">
              <a:avLst/>
            </a:prstGeom>
            <a:noFill/>
          </p:spPr>
          <p:txBody>
            <a:bodyPr wrap="square" rtlCol="0">
              <a:spAutoFit/>
            </a:bodyPr>
            <a:lstStyle/>
            <a:p>
              <a:r>
                <a:rPr lang="en-US" sz="8000">
                  <a:solidFill>
                    <a:srgbClr val="34C1E8"/>
                  </a:solidFill>
                  <a:latin typeface="iCiel Brandon Text Bold" panose="020B0803020203060203" pitchFamily="34" charset="0"/>
                </a:rPr>
                <a:t>3</a:t>
              </a:r>
            </a:p>
          </p:txBody>
        </p:sp>
      </p:grpSp>
    </p:spTree>
    <p:extLst>
      <p:ext uri="{BB962C8B-B14F-4D97-AF65-F5344CB8AC3E}">
        <p14:creationId xmlns:p14="http://schemas.microsoft.com/office/powerpoint/2010/main" val="2724756229"/>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Group 31">
            <a:extLst>
              <a:ext uri="{FF2B5EF4-FFF2-40B4-BE49-F238E27FC236}">
                <a16:creationId xmlns:a16="http://schemas.microsoft.com/office/drawing/2014/main" id="{C2ED9A7E-9D69-66FF-FDCD-FAAB431F329C}"/>
              </a:ext>
            </a:extLst>
          </p:cNvPr>
          <p:cNvGrpSpPr/>
          <p:nvPr/>
        </p:nvGrpSpPr>
        <p:grpSpPr>
          <a:xfrm>
            <a:off x="2385471" y="0"/>
            <a:ext cx="2440527" cy="6858000"/>
            <a:chOff x="2385471" y="0"/>
            <a:chExt cx="2440527" cy="6858000"/>
          </a:xfrm>
        </p:grpSpPr>
        <p:sp>
          <p:nvSpPr>
            <p:cNvPr id="7" name="Rectangle 6">
              <a:extLst>
                <a:ext uri="{FF2B5EF4-FFF2-40B4-BE49-F238E27FC236}">
                  <a16:creationId xmlns:a16="http://schemas.microsoft.com/office/drawing/2014/main" id="{83CA7BE3-DF7A-C1CD-9412-669CFCBE3829}"/>
                </a:ext>
              </a:extLst>
            </p:cNvPr>
            <p:cNvSpPr/>
            <p:nvPr/>
          </p:nvSpPr>
          <p:spPr>
            <a:xfrm>
              <a:off x="2404533" y="0"/>
              <a:ext cx="2421465" cy="6858000"/>
            </a:xfrm>
            <a:prstGeom prst="rect">
              <a:avLst/>
            </a:prstGeom>
            <a:solidFill>
              <a:srgbClr val="9FE2F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A4DCAD42-B39F-77A0-D7BC-802CED5FEB60}"/>
                </a:ext>
              </a:extLst>
            </p:cNvPr>
            <p:cNvSpPr txBox="1"/>
            <p:nvPr/>
          </p:nvSpPr>
          <p:spPr>
            <a:xfrm>
              <a:off x="3287568" y="1194433"/>
              <a:ext cx="896321" cy="1323439"/>
            </a:xfrm>
            <a:prstGeom prst="rect">
              <a:avLst/>
            </a:prstGeom>
            <a:noFill/>
          </p:spPr>
          <p:txBody>
            <a:bodyPr wrap="square" rtlCol="0">
              <a:spAutoFit/>
            </a:bodyPr>
            <a:lstStyle/>
            <a:p>
              <a:r>
                <a:rPr lang="en-US" sz="8000">
                  <a:solidFill>
                    <a:schemeClr val="bg1"/>
                  </a:solidFill>
                  <a:latin typeface="iCiel Brandon Text Bold" panose="020B0803020203060203" pitchFamily="34" charset="0"/>
                </a:rPr>
                <a:t>2</a:t>
              </a:r>
            </a:p>
          </p:txBody>
        </p:sp>
        <p:sp>
          <p:nvSpPr>
            <p:cNvPr id="21" name="TextBox 20">
              <a:extLst>
                <a:ext uri="{FF2B5EF4-FFF2-40B4-BE49-F238E27FC236}">
                  <a16:creationId xmlns:a16="http://schemas.microsoft.com/office/drawing/2014/main" id="{A4236104-0B0C-EF9A-A8D4-61029D7143CF}"/>
                </a:ext>
              </a:extLst>
            </p:cNvPr>
            <p:cNvSpPr txBox="1"/>
            <p:nvPr/>
          </p:nvSpPr>
          <p:spPr>
            <a:xfrm>
              <a:off x="2385471" y="2441749"/>
              <a:ext cx="2424336" cy="1938992"/>
            </a:xfrm>
            <a:prstGeom prst="rect">
              <a:avLst/>
            </a:prstGeom>
            <a:noFill/>
          </p:spPr>
          <p:txBody>
            <a:bodyPr wrap="square" rtlCol="0">
              <a:spAutoFit/>
            </a:bodyPr>
            <a:lstStyle/>
            <a:p>
              <a:pPr algn="ctr"/>
              <a:r>
                <a:rPr lang="en-US" sz="4000">
                  <a:solidFill>
                    <a:schemeClr val="bg1"/>
                  </a:solidFill>
                  <a:latin typeface="iCiel Brandon Text Bold" panose="020B0803020203060203" pitchFamily="34" charset="0"/>
                </a:rPr>
                <a:t>CƠ SỞ</a:t>
              </a:r>
            </a:p>
            <a:p>
              <a:pPr algn="ctr"/>
              <a:r>
                <a:rPr lang="en-US" sz="4000">
                  <a:solidFill>
                    <a:schemeClr val="bg1"/>
                  </a:solidFill>
                  <a:latin typeface="iCiel Brandon Text Bold" panose="020B0803020203060203" pitchFamily="34" charset="0"/>
                </a:rPr>
                <a:t>LÝ THUYẾT</a:t>
              </a:r>
            </a:p>
          </p:txBody>
        </p:sp>
        <p:pic>
          <p:nvPicPr>
            <p:cNvPr id="2050" name="Picture 2" descr="Html ">
              <a:extLst>
                <a:ext uri="{FF2B5EF4-FFF2-40B4-BE49-F238E27FC236}">
                  <a16:creationId xmlns:a16="http://schemas.microsoft.com/office/drawing/2014/main" id="{F8C7076A-7E7B-8234-A29C-1E0EB0DC3604}"/>
                </a:ext>
              </a:extLst>
            </p:cNvPr>
            <p:cNvPicPr>
              <a:picLocks noChangeAspect="1" noChangeArrowheads="1"/>
            </p:cNvPicPr>
            <p:nvPr/>
          </p:nvPicPr>
          <p:blipFill>
            <a:blip r:embed="rId2">
              <a:alphaModFix amt="12000"/>
              <a:duotone>
                <a:schemeClr val="accent5">
                  <a:shade val="45000"/>
                  <a:satMod val="135000"/>
                </a:schemeClr>
                <a:prstClr val="white"/>
              </a:duotone>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rot="1140359">
              <a:off x="3685477" y="5800151"/>
              <a:ext cx="781749" cy="781749"/>
            </a:xfrm>
            <a:prstGeom prst="rect">
              <a:avLst/>
            </a:prstGeom>
            <a:noFill/>
          </p:spPr>
        </p:pic>
        <p:pic>
          <p:nvPicPr>
            <p:cNvPr id="2052" name="Picture 4" descr="Css 3 ">
              <a:extLst>
                <a:ext uri="{FF2B5EF4-FFF2-40B4-BE49-F238E27FC236}">
                  <a16:creationId xmlns:a16="http://schemas.microsoft.com/office/drawing/2014/main" id="{BA72EED0-3E72-0DE4-5FFC-A69112A9049E}"/>
                </a:ext>
              </a:extLst>
            </p:cNvPr>
            <p:cNvPicPr>
              <a:picLocks noChangeAspect="1" noChangeArrowheads="1"/>
            </p:cNvPicPr>
            <p:nvPr/>
          </p:nvPicPr>
          <p:blipFill>
            <a:blip r:embed="rId4">
              <a:alphaModFix amt="23000"/>
              <a:extLst>
                <a:ext uri="{28A0092B-C50C-407E-A947-70E740481C1C}">
                  <a14:useLocalDpi xmlns:a14="http://schemas.microsoft.com/office/drawing/2010/main" val="0"/>
                </a:ext>
              </a:extLst>
            </a:blip>
            <a:srcRect/>
            <a:stretch>
              <a:fillRect/>
            </a:stretch>
          </p:blipFill>
          <p:spPr bwMode="auto">
            <a:xfrm rot="20700000">
              <a:off x="2766613" y="4684369"/>
              <a:ext cx="641264" cy="64126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3" name="Group 32">
            <a:extLst>
              <a:ext uri="{FF2B5EF4-FFF2-40B4-BE49-F238E27FC236}">
                <a16:creationId xmlns:a16="http://schemas.microsoft.com/office/drawing/2014/main" id="{6E861B6F-4D16-10E0-ED54-F7FC7AC45A00}"/>
              </a:ext>
            </a:extLst>
          </p:cNvPr>
          <p:cNvGrpSpPr/>
          <p:nvPr/>
        </p:nvGrpSpPr>
        <p:grpSpPr>
          <a:xfrm>
            <a:off x="4825998" y="0"/>
            <a:ext cx="2480333" cy="6858000"/>
            <a:chOff x="4825998" y="0"/>
            <a:chExt cx="2480333" cy="6858000"/>
          </a:xfrm>
        </p:grpSpPr>
        <p:sp>
          <p:nvSpPr>
            <p:cNvPr id="8" name="Rectangle 7">
              <a:extLst>
                <a:ext uri="{FF2B5EF4-FFF2-40B4-BE49-F238E27FC236}">
                  <a16:creationId xmlns:a16="http://schemas.microsoft.com/office/drawing/2014/main" id="{4156961F-1523-8CDD-60BE-C3651D71357B}"/>
                </a:ext>
              </a:extLst>
            </p:cNvPr>
            <p:cNvSpPr/>
            <p:nvPr/>
          </p:nvSpPr>
          <p:spPr>
            <a:xfrm>
              <a:off x="4825998" y="0"/>
              <a:ext cx="2421465" cy="6858000"/>
            </a:xfrm>
            <a:prstGeom prst="rect">
              <a:avLst/>
            </a:prstGeom>
            <a:solidFill>
              <a:srgbClr val="F5F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EB024C01-A335-3387-CF90-9847D8407AA0}"/>
                </a:ext>
              </a:extLst>
            </p:cNvPr>
            <p:cNvSpPr txBox="1"/>
            <p:nvPr/>
          </p:nvSpPr>
          <p:spPr>
            <a:xfrm>
              <a:off x="4881995" y="2441749"/>
              <a:ext cx="2424336" cy="3170099"/>
            </a:xfrm>
            <a:prstGeom prst="rect">
              <a:avLst/>
            </a:prstGeom>
            <a:noFill/>
          </p:spPr>
          <p:txBody>
            <a:bodyPr wrap="square" rtlCol="0">
              <a:spAutoFit/>
            </a:bodyPr>
            <a:lstStyle/>
            <a:p>
              <a:pPr algn="ctr"/>
              <a:r>
                <a:rPr lang="en-US" sz="4000">
                  <a:solidFill>
                    <a:srgbClr val="34C1E8"/>
                  </a:solidFill>
                  <a:latin typeface="iCiel Brandon Text Bold" panose="020B0803020203060203" pitchFamily="34" charset="0"/>
                </a:rPr>
                <a:t>PHÂN</a:t>
              </a:r>
            </a:p>
            <a:p>
              <a:pPr algn="ctr"/>
              <a:r>
                <a:rPr lang="en-US" sz="4000">
                  <a:solidFill>
                    <a:srgbClr val="34C1E8"/>
                  </a:solidFill>
                  <a:latin typeface="iCiel Brandon Text Bold" panose="020B0803020203060203" pitchFamily="34" charset="0"/>
                </a:rPr>
                <a:t>TÍCH</a:t>
              </a:r>
            </a:p>
            <a:p>
              <a:pPr algn="ctr"/>
              <a:r>
                <a:rPr lang="en-US" sz="4000">
                  <a:solidFill>
                    <a:srgbClr val="34C1E8"/>
                  </a:solidFill>
                  <a:latin typeface="iCiel Brandon Text Bold" panose="020B0803020203060203" pitchFamily="34" charset="0"/>
                </a:rPr>
                <a:t>VÀ</a:t>
              </a:r>
            </a:p>
            <a:p>
              <a:pPr algn="ctr"/>
              <a:r>
                <a:rPr lang="en-US" sz="4000">
                  <a:solidFill>
                    <a:srgbClr val="34C1E8"/>
                  </a:solidFill>
                  <a:latin typeface="iCiel Brandon Text Bold" panose="020B0803020203060203" pitchFamily="34" charset="0"/>
                </a:rPr>
                <a:t>THIẾT</a:t>
              </a:r>
            </a:p>
            <a:p>
              <a:pPr algn="ctr"/>
              <a:r>
                <a:rPr lang="en-US" sz="4000">
                  <a:solidFill>
                    <a:srgbClr val="34C1E8"/>
                  </a:solidFill>
                  <a:latin typeface="iCiel Brandon Text Bold" panose="020B0803020203060203" pitchFamily="34" charset="0"/>
                </a:rPr>
                <a:t>KẾ</a:t>
              </a:r>
            </a:p>
          </p:txBody>
        </p:sp>
        <p:pic>
          <p:nvPicPr>
            <p:cNvPr id="2056" name="Picture 8" descr="Transparency ">
              <a:extLst>
                <a:ext uri="{FF2B5EF4-FFF2-40B4-BE49-F238E27FC236}">
                  <a16:creationId xmlns:a16="http://schemas.microsoft.com/office/drawing/2014/main" id="{1449DC27-0C09-5C7E-6B63-0660DD4EBEBE}"/>
                </a:ext>
              </a:extLst>
            </p:cNvPr>
            <p:cNvPicPr>
              <a:picLocks noChangeAspect="1" noChangeArrowheads="1"/>
            </p:cNvPicPr>
            <p:nvPr/>
          </p:nvPicPr>
          <p:blipFill>
            <a:blip r:embed="rId5">
              <a:alphaModFix amt="7000"/>
              <a:extLst>
                <a:ext uri="{28A0092B-C50C-407E-A947-70E740481C1C}">
                  <a14:useLocalDpi xmlns:a14="http://schemas.microsoft.com/office/drawing/2010/main" val="0"/>
                </a:ext>
              </a:extLst>
            </a:blip>
            <a:srcRect/>
            <a:stretch>
              <a:fillRect/>
            </a:stretch>
          </p:blipFill>
          <p:spPr bwMode="auto">
            <a:xfrm>
              <a:off x="5060287" y="2749317"/>
              <a:ext cx="2020134" cy="2020134"/>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15FCF630-F926-DC23-E7E0-0AB92D06DF85}"/>
                </a:ext>
              </a:extLst>
            </p:cNvPr>
            <p:cNvSpPr txBox="1"/>
            <p:nvPr/>
          </p:nvSpPr>
          <p:spPr>
            <a:xfrm>
              <a:off x="5698633" y="1194169"/>
              <a:ext cx="896321" cy="1323439"/>
            </a:xfrm>
            <a:prstGeom prst="rect">
              <a:avLst/>
            </a:prstGeom>
            <a:noFill/>
          </p:spPr>
          <p:txBody>
            <a:bodyPr wrap="square" rtlCol="0">
              <a:spAutoFit/>
            </a:bodyPr>
            <a:lstStyle/>
            <a:p>
              <a:r>
                <a:rPr lang="en-US" sz="8000">
                  <a:solidFill>
                    <a:srgbClr val="34C1E8"/>
                  </a:solidFill>
                  <a:latin typeface="iCiel Brandon Text Bold" panose="020B0803020203060203" pitchFamily="34" charset="0"/>
                </a:rPr>
                <a:t>3</a:t>
              </a:r>
            </a:p>
          </p:txBody>
        </p:sp>
      </p:grpSp>
      <p:grpSp>
        <p:nvGrpSpPr>
          <p:cNvPr id="35" name="Group 34">
            <a:extLst>
              <a:ext uri="{FF2B5EF4-FFF2-40B4-BE49-F238E27FC236}">
                <a16:creationId xmlns:a16="http://schemas.microsoft.com/office/drawing/2014/main" id="{39A451FE-AA57-D507-0DCE-0FBEAA598A09}"/>
              </a:ext>
            </a:extLst>
          </p:cNvPr>
          <p:cNvGrpSpPr/>
          <p:nvPr/>
        </p:nvGrpSpPr>
        <p:grpSpPr>
          <a:xfrm>
            <a:off x="9668928" y="0"/>
            <a:ext cx="2523072" cy="6858000"/>
            <a:chOff x="9668928" y="0"/>
            <a:chExt cx="2523072" cy="6858000"/>
          </a:xfrm>
        </p:grpSpPr>
        <p:sp>
          <p:nvSpPr>
            <p:cNvPr id="10" name="Rectangle 9">
              <a:extLst>
                <a:ext uri="{FF2B5EF4-FFF2-40B4-BE49-F238E27FC236}">
                  <a16:creationId xmlns:a16="http://schemas.microsoft.com/office/drawing/2014/main" id="{510E728E-314F-5E85-DBE4-610AE6932E9F}"/>
                </a:ext>
              </a:extLst>
            </p:cNvPr>
            <p:cNvSpPr/>
            <p:nvPr/>
          </p:nvSpPr>
          <p:spPr>
            <a:xfrm>
              <a:off x="9668928" y="0"/>
              <a:ext cx="2523072" cy="6858000"/>
            </a:xfrm>
            <a:prstGeom prst="rect">
              <a:avLst/>
            </a:prstGeom>
            <a:solidFill>
              <a:srgbClr val="F5F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5FCFF"/>
                </a:solidFill>
              </a:endParaRPr>
            </a:p>
          </p:txBody>
        </p:sp>
        <p:pic>
          <p:nvPicPr>
            <p:cNvPr id="2064" name="Picture 16" descr="Exam ">
              <a:extLst>
                <a:ext uri="{FF2B5EF4-FFF2-40B4-BE49-F238E27FC236}">
                  <a16:creationId xmlns:a16="http://schemas.microsoft.com/office/drawing/2014/main" id="{D062308C-BFFB-FA86-2E04-007A0868A7CD}"/>
                </a:ext>
              </a:extLst>
            </p:cNvPr>
            <p:cNvPicPr>
              <a:picLocks noChangeAspect="1" noChangeArrowheads="1"/>
            </p:cNvPicPr>
            <p:nvPr/>
          </p:nvPicPr>
          <p:blipFill>
            <a:blip r:embed="rId6">
              <a:duotone>
                <a:schemeClr val="accent5">
                  <a:shade val="45000"/>
                  <a:satMod val="135000"/>
                </a:schemeClr>
                <a:prstClr val="white"/>
              </a:duotone>
              <a:alphaModFix amt="20000"/>
              <a:extLst>
                <a:ext uri="{28A0092B-C50C-407E-A947-70E740481C1C}">
                  <a14:useLocalDpi xmlns:a14="http://schemas.microsoft.com/office/drawing/2010/main" val="0"/>
                </a:ext>
              </a:extLst>
            </a:blip>
            <a:srcRect/>
            <a:stretch>
              <a:fillRect/>
            </a:stretch>
          </p:blipFill>
          <p:spPr bwMode="auto">
            <a:xfrm>
              <a:off x="10171460" y="4557748"/>
              <a:ext cx="1645445" cy="1645445"/>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F4FD026D-C030-6D4D-012B-803FFF30A3EE}"/>
                </a:ext>
              </a:extLst>
            </p:cNvPr>
            <p:cNvSpPr txBox="1"/>
            <p:nvPr/>
          </p:nvSpPr>
          <p:spPr>
            <a:xfrm>
              <a:off x="9869832" y="2517607"/>
              <a:ext cx="2248702" cy="1938992"/>
            </a:xfrm>
            <a:prstGeom prst="rect">
              <a:avLst/>
            </a:prstGeom>
            <a:noFill/>
          </p:spPr>
          <p:txBody>
            <a:bodyPr wrap="square" rtlCol="0">
              <a:spAutoFit/>
            </a:bodyPr>
            <a:lstStyle/>
            <a:p>
              <a:pPr algn="ctr"/>
              <a:r>
                <a:rPr lang="en-US" sz="6000">
                  <a:solidFill>
                    <a:srgbClr val="34C1E8"/>
                  </a:solidFill>
                  <a:latin typeface="iCiel Brandon Text Bold" panose="020B0803020203060203" pitchFamily="34" charset="0"/>
                </a:rPr>
                <a:t>KẾT LUẬN</a:t>
              </a:r>
            </a:p>
          </p:txBody>
        </p:sp>
        <p:sp>
          <p:nvSpPr>
            <p:cNvPr id="26" name="TextBox 25">
              <a:extLst>
                <a:ext uri="{FF2B5EF4-FFF2-40B4-BE49-F238E27FC236}">
                  <a16:creationId xmlns:a16="http://schemas.microsoft.com/office/drawing/2014/main" id="{DA85CB85-709A-6731-C493-36970D84E8C3}"/>
                </a:ext>
              </a:extLst>
            </p:cNvPr>
            <p:cNvSpPr txBox="1"/>
            <p:nvPr/>
          </p:nvSpPr>
          <p:spPr>
            <a:xfrm>
              <a:off x="10588067" y="1194168"/>
              <a:ext cx="812232" cy="1323439"/>
            </a:xfrm>
            <a:prstGeom prst="rect">
              <a:avLst/>
            </a:prstGeom>
            <a:noFill/>
          </p:spPr>
          <p:txBody>
            <a:bodyPr wrap="square" rtlCol="0">
              <a:spAutoFit/>
            </a:bodyPr>
            <a:lstStyle/>
            <a:p>
              <a:r>
                <a:rPr lang="en-US" sz="8000">
                  <a:solidFill>
                    <a:srgbClr val="34C1E8"/>
                  </a:solidFill>
                  <a:latin typeface="iCiel Brandon Text Bold" panose="020B0803020203060203" pitchFamily="34" charset="0"/>
                </a:rPr>
                <a:t>5</a:t>
              </a:r>
            </a:p>
          </p:txBody>
        </p:sp>
      </p:grpSp>
      <p:sp>
        <p:nvSpPr>
          <p:cNvPr id="4" name="Rectangle 3">
            <a:extLst>
              <a:ext uri="{FF2B5EF4-FFF2-40B4-BE49-F238E27FC236}">
                <a16:creationId xmlns:a16="http://schemas.microsoft.com/office/drawing/2014/main" id="{72E33767-6CA4-EC7B-CC6E-3EE1DEE2B377}"/>
              </a:ext>
            </a:extLst>
          </p:cNvPr>
          <p:cNvSpPr/>
          <p:nvPr/>
        </p:nvSpPr>
        <p:spPr>
          <a:xfrm>
            <a:off x="-26627" y="0"/>
            <a:ext cx="12218627" cy="6858000"/>
          </a:xfrm>
          <a:prstGeom prst="rect">
            <a:avLst/>
          </a:prstGeom>
          <a:solidFill>
            <a:srgbClr val="F5F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2F3E9C4C-3E46-A4A1-80D8-8910B3222AAA}"/>
              </a:ext>
            </a:extLst>
          </p:cNvPr>
          <p:cNvSpPr txBox="1"/>
          <p:nvPr/>
        </p:nvSpPr>
        <p:spPr>
          <a:xfrm>
            <a:off x="886354" y="1207236"/>
            <a:ext cx="896321" cy="1323439"/>
          </a:xfrm>
          <a:prstGeom prst="rect">
            <a:avLst/>
          </a:prstGeom>
          <a:noFill/>
        </p:spPr>
        <p:txBody>
          <a:bodyPr wrap="square" rtlCol="0">
            <a:spAutoFit/>
          </a:bodyPr>
          <a:lstStyle/>
          <a:p>
            <a:r>
              <a:rPr lang="en-US" sz="8000">
                <a:solidFill>
                  <a:srgbClr val="34C1E8"/>
                </a:solidFill>
                <a:latin typeface="iCiel Brandon Text Bold" panose="020B0803020203060203" pitchFamily="34" charset="0"/>
              </a:rPr>
              <a:t>1</a:t>
            </a:r>
          </a:p>
        </p:txBody>
      </p:sp>
      <p:sp>
        <p:nvSpPr>
          <p:cNvPr id="13" name="Rectangle: Rounded Corners 12">
            <a:extLst>
              <a:ext uri="{FF2B5EF4-FFF2-40B4-BE49-F238E27FC236}">
                <a16:creationId xmlns:a16="http://schemas.microsoft.com/office/drawing/2014/main" id="{D3A3135A-0600-2CA6-F2D1-EE2F7FA427CE}"/>
              </a:ext>
            </a:extLst>
          </p:cNvPr>
          <p:cNvSpPr/>
          <p:nvPr/>
        </p:nvSpPr>
        <p:spPr>
          <a:xfrm>
            <a:off x="1815006" y="170113"/>
            <a:ext cx="10302373" cy="6517773"/>
          </a:xfrm>
          <a:prstGeom prst="roundRect">
            <a:avLst>
              <a:gd name="adj" fmla="val 6421"/>
            </a:avLst>
          </a:prstGeom>
          <a:solidFill>
            <a:schemeClr val="bg1"/>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s-ES" sz="2400">
                <a:solidFill>
                  <a:srgbClr val="34C1E8"/>
                </a:solidFill>
                <a:effectLst/>
                <a:latin typeface="iCiel Brandon Text Bold" panose="020B0803020203060203" pitchFamily="34" charset="0"/>
                <a:ea typeface="Times New Roman" panose="02020603050405020304" pitchFamily="18" charset="0"/>
              </a:rPr>
              <a:t>Thành phần đối thủ và bẫy</a:t>
            </a:r>
            <a:r>
              <a:rPr lang="es-ES" sz="2400" b="1">
                <a:solidFill>
                  <a:srgbClr val="002060"/>
                </a:solidFill>
                <a:effectLst/>
                <a:latin typeface="iCiel Brandon Text Bold" panose="020B0803020203060203" pitchFamily="34" charset="0"/>
                <a:ea typeface="Times New Roman" panose="02020603050405020304" pitchFamily="18" charset="0"/>
              </a:rPr>
              <a:t>:</a:t>
            </a:r>
            <a:r>
              <a:rPr lang="es-ES" sz="2400">
                <a:solidFill>
                  <a:srgbClr val="002060"/>
                </a:solidFill>
                <a:effectLst/>
                <a:latin typeface="iCiel Brandon Text Bold" panose="020B0803020203060203" pitchFamily="34" charset="0"/>
                <a:ea typeface="Times New Roman" panose="02020603050405020304" pitchFamily="18" charset="0"/>
              </a:rPr>
              <a:t> </a:t>
            </a:r>
            <a:r>
              <a:rPr lang="vi-VN" sz="2400">
                <a:solidFill>
                  <a:srgbClr val="002060"/>
                </a:solidFill>
                <a:effectLst/>
                <a:latin typeface="iCiel Brandon Text Bold" panose="020B0803020203060203" pitchFamily="34" charset="0"/>
                <a:ea typeface="Times New Roman" panose="02020603050405020304" pitchFamily="18" charset="0"/>
              </a:rPr>
              <a:t>là đối tượng mà người choi cần phải né tránh,Ở đây ta sẽ gắn script xử lý khi Player ( người chơi ) chạm phải những đối tượng mang script “trap” thì trò chơi sẽ kết thúc.</a:t>
            </a:r>
            <a:endParaRPr lang="es-ES" sz="2400">
              <a:solidFill>
                <a:srgbClr val="002060"/>
              </a:solidFill>
              <a:latin typeface="iCiel Brandon Text Bold" panose="020B0803020203060203" pitchFamily="34" charset="0"/>
            </a:endParaRPr>
          </a:p>
          <a:p>
            <a:endParaRPr lang="es-ES" sz="2400">
              <a:solidFill>
                <a:srgbClr val="002060"/>
              </a:solidFill>
              <a:latin typeface="iCiel Brandon Text Bold" panose="020B0803020203060203" pitchFamily="34" charset="0"/>
            </a:endParaRPr>
          </a:p>
          <a:p>
            <a:endParaRPr lang="es-ES" sz="2400">
              <a:solidFill>
                <a:srgbClr val="002060"/>
              </a:solidFill>
              <a:latin typeface="iCiel Brandon Text Bold" panose="020B0803020203060203" pitchFamily="34" charset="0"/>
            </a:endParaRPr>
          </a:p>
          <a:p>
            <a:endParaRPr lang="es-ES" sz="2400">
              <a:solidFill>
                <a:srgbClr val="002060"/>
              </a:solidFill>
              <a:latin typeface="iCiel Brandon Text Bold" panose="020B0803020203060203" pitchFamily="34" charset="0"/>
            </a:endParaRPr>
          </a:p>
          <a:p>
            <a:endParaRPr lang="es-ES" sz="2400">
              <a:solidFill>
                <a:srgbClr val="002060"/>
              </a:solidFill>
              <a:latin typeface="iCiel Brandon Text Bold" panose="020B0803020203060203" pitchFamily="34" charset="0"/>
            </a:endParaRPr>
          </a:p>
          <a:p>
            <a:endParaRPr lang="es-ES" sz="2400">
              <a:solidFill>
                <a:srgbClr val="002060"/>
              </a:solidFill>
              <a:latin typeface="iCiel Brandon Text Bold" panose="020B0803020203060203" pitchFamily="34" charset="0"/>
            </a:endParaRPr>
          </a:p>
          <a:p>
            <a:endParaRPr lang="es-ES" sz="2400">
              <a:solidFill>
                <a:srgbClr val="002060"/>
              </a:solidFill>
              <a:latin typeface="iCiel Brandon Text Bold" panose="020B0803020203060203" pitchFamily="34" charset="0"/>
            </a:endParaRPr>
          </a:p>
          <a:p>
            <a:endParaRPr lang="es-ES" sz="2400">
              <a:solidFill>
                <a:srgbClr val="002060"/>
              </a:solidFill>
              <a:latin typeface="iCiel Brandon Text Bold" panose="020B0803020203060203" pitchFamily="34" charset="0"/>
            </a:endParaRPr>
          </a:p>
          <a:p>
            <a:endParaRPr lang="es-ES" sz="2400">
              <a:solidFill>
                <a:srgbClr val="002060"/>
              </a:solidFill>
              <a:latin typeface="iCiel Brandon Text Bold" panose="020B0803020203060203" pitchFamily="34" charset="0"/>
            </a:endParaRPr>
          </a:p>
          <a:p>
            <a:endParaRPr lang="es-ES" sz="2400">
              <a:solidFill>
                <a:srgbClr val="002060"/>
              </a:solidFill>
              <a:latin typeface="iCiel Brandon Text Bold" panose="020B0803020203060203" pitchFamily="34" charset="0"/>
            </a:endParaRPr>
          </a:p>
          <a:p>
            <a:endParaRPr lang="en-US" sz="4400">
              <a:solidFill>
                <a:srgbClr val="002060"/>
              </a:solidFill>
              <a:latin typeface="iCiel Brandon Text Bold" panose="020B0803020203060203" pitchFamily="34" charset="0"/>
            </a:endParaRPr>
          </a:p>
          <a:p>
            <a:endParaRPr lang="en-US" sz="4400">
              <a:solidFill>
                <a:srgbClr val="002060"/>
              </a:solidFill>
              <a:latin typeface="iCiel Brandon Text Bold" panose="020B0803020203060203" pitchFamily="34" charset="0"/>
            </a:endParaRPr>
          </a:p>
          <a:p>
            <a:endParaRPr lang="en-US" sz="4800">
              <a:solidFill>
                <a:srgbClr val="002060"/>
              </a:solidFill>
              <a:latin typeface="iCiel Brandon Text Bold" panose="020B0803020203060203" pitchFamily="34" charset="0"/>
            </a:endParaRPr>
          </a:p>
          <a:p>
            <a:endParaRPr lang="en-US" sz="4400">
              <a:solidFill>
                <a:srgbClr val="002060"/>
              </a:solidFill>
              <a:latin typeface="iCiel Brandon Text Bold" panose="020B0803020203060203" pitchFamily="34" charset="0"/>
            </a:endParaRPr>
          </a:p>
          <a:p>
            <a:endParaRPr lang="en-US" sz="4400">
              <a:solidFill>
                <a:srgbClr val="002060"/>
              </a:solidFill>
              <a:latin typeface="iCiel Brandon Text Bold" panose="020B0803020203060203" pitchFamily="34" charset="0"/>
            </a:endParaRPr>
          </a:p>
          <a:p>
            <a:endParaRPr lang="en-US" sz="4400">
              <a:solidFill>
                <a:srgbClr val="002060"/>
              </a:solidFill>
              <a:latin typeface="iCiel Brandon Text Bold" panose="020B0803020203060203" pitchFamily="34" charset="0"/>
            </a:endParaRPr>
          </a:p>
        </p:txBody>
      </p:sp>
      <p:sp>
        <p:nvSpPr>
          <p:cNvPr id="6" name="Rectangle: Rounded Corners 5">
            <a:extLst>
              <a:ext uri="{FF2B5EF4-FFF2-40B4-BE49-F238E27FC236}">
                <a16:creationId xmlns:a16="http://schemas.microsoft.com/office/drawing/2014/main" id="{D3942F6F-772B-8003-A41C-E35653DFB920}"/>
              </a:ext>
            </a:extLst>
          </p:cNvPr>
          <p:cNvSpPr/>
          <p:nvPr/>
        </p:nvSpPr>
        <p:spPr>
          <a:xfrm>
            <a:off x="1900819" y="-896335"/>
            <a:ext cx="10178761" cy="811835"/>
          </a:xfrm>
          <a:prstGeom prst="roundRect">
            <a:avLst>
              <a:gd name="adj" fmla="val 30160"/>
            </a:avLst>
          </a:prstGeom>
          <a:solidFill>
            <a:schemeClr val="bg1"/>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a:solidFill>
                  <a:sysClr val="windowText" lastClr="000000"/>
                </a:solidFill>
                <a:latin typeface="iCiel Brandon Text Bold" panose="020B0803020203060203" pitchFamily="34" charset="0"/>
              </a:rPr>
              <a:t>Thiết kế, cài đặt môi trường</a:t>
            </a:r>
          </a:p>
        </p:txBody>
      </p:sp>
      <p:grpSp>
        <p:nvGrpSpPr>
          <p:cNvPr id="2" name="Group 1">
            <a:extLst>
              <a:ext uri="{FF2B5EF4-FFF2-40B4-BE49-F238E27FC236}">
                <a16:creationId xmlns:a16="http://schemas.microsoft.com/office/drawing/2014/main" id="{812CF3C9-C93A-AB34-FD45-F18837B7A661}"/>
              </a:ext>
            </a:extLst>
          </p:cNvPr>
          <p:cNvGrpSpPr/>
          <p:nvPr/>
        </p:nvGrpSpPr>
        <p:grpSpPr>
          <a:xfrm>
            <a:off x="-144771" y="0"/>
            <a:ext cx="1788049" cy="6858000"/>
            <a:chOff x="-2754515" y="-209675"/>
            <a:chExt cx="2675518" cy="6858000"/>
          </a:xfrm>
        </p:grpSpPr>
        <p:sp>
          <p:nvSpPr>
            <p:cNvPr id="15" name="Rectangle 14">
              <a:extLst>
                <a:ext uri="{FF2B5EF4-FFF2-40B4-BE49-F238E27FC236}">
                  <a16:creationId xmlns:a16="http://schemas.microsoft.com/office/drawing/2014/main" id="{CAAE43FF-9C10-849E-436A-CD6791E868F3}"/>
                </a:ext>
              </a:extLst>
            </p:cNvPr>
            <p:cNvSpPr/>
            <p:nvPr/>
          </p:nvSpPr>
          <p:spPr>
            <a:xfrm>
              <a:off x="-2754515" y="-209675"/>
              <a:ext cx="2421465" cy="6858000"/>
            </a:xfrm>
            <a:prstGeom prst="rect">
              <a:avLst/>
            </a:prstGeom>
            <a:solidFill>
              <a:srgbClr val="F5F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8DD075CA-C87D-152A-AF3F-D1440B88BDE1}"/>
                </a:ext>
              </a:extLst>
            </p:cNvPr>
            <p:cNvSpPr txBox="1"/>
            <p:nvPr/>
          </p:nvSpPr>
          <p:spPr>
            <a:xfrm>
              <a:off x="-2503333" y="2232074"/>
              <a:ext cx="2424336" cy="3170099"/>
            </a:xfrm>
            <a:prstGeom prst="rect">
              <a:avLst/>
            </a:prstGeom>
            <a:noFill/>
          </p:spPr>
          <p:txBody>
            <a:bodyPr wrap="square" rtlCol="0">
              <a:spAutoFit/>
            </a:bodyPr>
            <a:lstStyle/>
            <a:p>
              <a:pPr algn="ctr"/>
              <a:r>
                <a:rPr lang="en-US" sz="4000">
                  <a:solidFill>
                    <a:srgbClr val="34C1E8"/>
                  </a:solidFill>
                  <a:latin typeface="iCiel Brandon Text Bold" panose="020B0803020203060203" pitchFamily="34" charset="0"/>
                </a:rPr>
                <a:t>PHÂN</a:t>
              </a:r>
            </a:p>
            <a:p>
              <a:pPr algn="ctr"/>
              <a:r>
                <a:rPr lang="en-US" sz="4000">
                  <a:solidFill>
                    <a:srgbClr val="34C1E8"/>
                  </a:solidFill>
                  <a:latin typeface="iCiel Brandon Text Bold" panose="020B0803020203060203" pitchFamily="34" charset="0"/>
                </a:rPr>
                <a:t>TÍCH</a:t>
              </a:r>
            </a:p>
            <a:p>
              <a:pPr algn="ctr"/>
              <a:r>
                <a:rPr lang="en-US" sz="4000">
                  <a:solidFill>
                    <a:srgbClr val="34C1E8"/>
                  </a:solidFill>
                  <a:latin typeface="iCiel Brandon Text Bold" panose="020B0803020203060203" pitchFamily="34" charset="0"/>
                </a:rPr>
                <a:t>VÀ</a:t>
              </a:r>
            </a:p>
            <a:p>
              <a:pPr algn="ctr"/>
              <a:r>
                <a:rPr lang="en-US" sz="4000">
                  <a:solidFill>
                    <a:srgbClr val="34C1E8"/>
                  </a:solidFill>
                  <a:latin typeface="iCiel Brandon Text Bold" panose="020B0803020203060203" pitchFamily="34" charset="0"/>
                </a:rPr>
                <a:t>THIẾT</a:t>
              </a:r>
            </a:p>
            <a:p>
              <a:pPr algn="ctr"/>
              <a:r>
                <a:rPr lang="en-US" sz="4000">
                  <a:solidFill>
                    <a:srgbClr val="34C1E8"/>
                  </a:solidFill>
                  <a:latin typeface="iCiel Brandon Text Bold" panose="020B0803020203060203" pitchFamily="34" charset="0"/>
                </a:rPr>
                <a:t>KẾ</a:t>
              </a:r>
            </a:p>
          </p:txBody>
        </p:sp>
        <p:pic>
          <p:nvPicPr>
            <p:cNvPr id="19" name="Picture 8" descr="Transparency ">
              <a:extLst>
                <a:ext uri="{FF2B5EF4-FFF2-40B4-BE49-F238E27FC236}">
                  <a16:creationId xmlns:a16="http://schemas.microsoft.com/office/drawing/2014/main" id="{FCE54B5A-1A1B-5BC3-8332-51FD7B072699}"/>
                </a:ext>
              </a:extLst>
            </p:cNvPr>
            <p:cNvPicPr>
              <a:picLocks noChangeAspect="1" noChangeArrowheads="1"/>
            </p:cNvPicPr>
            <p:nvPr/>
          </p:nvPicPr>
          <p:blipFill>
            <a:blip r:embed="rId5">
              <a:alphaModFix amt="7000"/>
              <a:extLst>
                <a:ext uri="{28A0092B-C50C-407E-A947-70E740481C1C}">
                  <a14:useLocalDpi xmlns:a14="http://schemas.microsoft.com/office/drawing/2010/main" val="0"/>
                </a:ext>
              </a:extLst>
            </a:blip>
            <a:srcRect/>
            <a:stretch>
              <a:fillRect/>
            </a:stretch>
          </p:blipFill>
          <p:spPr bwMode="auto">
            <a:xfrm>
              <a:off x="-2520227" y="2539642"/>
              <a:ext cx="2020134" cy="2020134"/>
            </a:xfrm>
            <a:prstGeom prst="rect">
              <a:avLst/>
            </a:prstGeom>
            <a:noFill/>
            <a:extLst>
              <a:ext uri="{909E8E84-426E-40DD-AFC4-6F175D3DCCD1}">
                <a14:hiddenFill xmlns:a14="http://schemas.microsoft.com/office/drawing/2010/main">
                  <a:solidFill>
                    <a:srgbClr val="FFFFFF"/>
                  </a:solidFill>
                </a14:hiddenFill>
              </a:ext>
            </a:extLst>
          </p:spPr>
        </p:pic>
        <p:sp>
          <p:nvSpPr>
            <p:cNvPr id="30" name="TextBox 29">
              <a:extLst>
                <a:ext uri="{FF2B5EF4-FFF2-40B4-BE49-F238E27FC236}">
                  <a16:creationId xmlns:a16="http://schemas.microsoft.com/office/drawing/2014/main" id="{FA9CFABB-086F-9328-9596-E370DF3F0DEF}"/>
                </a:ext>
              </a:extLst>
            </p:cNvPr>
            <p:cNvSpPr txBox="1"/>
            <p:nvPr/>
          </p:nvSpPr>
          <p:spPr>
            <a:xfrm>
              <a:off x="-1825275" y="958918"/>
              <a:ext cx="896320" cy="1323439"/>
            </a:xfrm>
            <a:prstGeom prst="rect">
              <a:avLst/>
            </a:prstGeom>
            <a:noFill/>
          </p:spPr>
          <p:txBody>
            <a:bodyPr wrap="square" rtlCol="0">
              <a:spAutoFit/>
            </a:bodyPr>
            <a:lstStyle/>
            <a:p>
              <a:r>
                <a:rPr lang="en-US" sz="8000">
                  <a:solidFill>
                    <a:srgbClr val="34C1E8"/>
                  </a:solidFill>
                  <a:latin typeface="iCiel Brandon Text Bold" panose="020B0803020203060203" pitchFamily="34" charset="0"/>
                </a:rPr>
                <a:t>3</a:t>
              </a:r>
            </a:p>
          </p:txBody>
        </p:sp>
      </p:grpSp>
      <p:pic>
        <p:nvPicPr>
          <p:cNvPr id="5" name="Picture 4" descr="A computer screen shot of a program&#10;&#10;Description automatically generated">
            <a:extLst>
              <a:ext uri="{FF2B5EF4-FFF2-40B4-BE49-F238E27FC236}">
                <a16:creationId xmlns:a16="http://schemas.microsoft.com/office/drawing/2014/main" id="{A14CE15F-0B5B-AB5B-68DB-3A9AD91BD823}"/>
              </a:ext>
            </a:extLst>
          </p:cNvPr>
          <p:cNvPicPr>
            <a:picLocks noChangeAspect="1"/>
          </p:cNvPicPr>
          <p:nvPr/>
        </p:nvPicPr>
        <p:blipFill>
          <a:blip r:embed="rId7"/>
          <a:stretch>
            <a:fillRect/>
          </a:stretch>
        </p:blipFill>
        <p:spPr>
          <a:xfrm>
            <a:off x="2574317" y="1605491"/>
            <a:ext cx="8734262" cy="4729443"/>
          </a:xfrm>
          <a:prstGeom prst="rect">
            <a:avLst/>
          </a:prstGeom>
        </p:spPr>
      </p:pic>
      <p:sp>
        <p:nvSpPr>
          <p:cNvPr id="11" name="Rectangle: Rounded Corners 10">
            <a:extLst>
              <a:ext uri="{FF2B5EF4-FFF2-40B4-BE49-F238E27FC236}">
                <a16:creationId xmlns:a16="http://schemas.microsoft.com/office/drawing/2014/main" id="{10C5041B-FE69-22F5-8746-90C09D54147F}"/>
              </a:ext>
            </a:extLst>
          </p:cNvPr>
          <p:cNvSpPr/>
          <p:nvPr/>
        </p:nvSpPr>
        <p:spPr>
          <a:xfrm>
            <a:off x="4183889" y="3875314"/>
            <a:ext cx="1971978" cy="304800"/>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23094343"/>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Group 31">
            <a:extLst>
              <a:ext uri="{FF2B5EF4-FFF2-40B4-BE49-F238E27FC236}">
                <a16:creationId xmlns:a16="http://schemas.microsoft.com/office/drawing/2014/main" id="{C2ED9A7E-9D69-66FF-FDCD-FAAB431F329C}"/>
              </a:ext>
            </a:extLst>
          </p:cNvPr>
          <p:cNvGrpSpPr/>
          <p:nvPr/>
        </p:nvGrpSpPr>
        <p:grpSpPr>
          <a:xfrm>
            <a:off x="2385471" y="0"/>
            <a:ext cx="2440527" cy="6858000"/>
            <a:chOff x="2385471" y="0"/>
            <a:chExt cx="2440527" cy="6858000"/>
          </a:xfrm>
        </p:grpSpPr>
        <p:sp>
          <p:nvSpPr>
            <p:cNvPr id="7" name="Rectangle 6">
              <a:extLst>
                <a:ext uri="{FF2B5EF4-FFF2-40B4-BE49-F238E27FC236}">
                  <a16:creationId xmlns:a16="http://schemas.microsoft.com/office/drawing/2014/main" id="{83CA7BE3-DF7A-C1CD-9412-669CFCBE3829}"/>
                </a:ext>
              </a:extLst>
            </p:cNvPr>
            <p:cNvSpPr/>
            <p:nvPr/>
          </p:nvSpPr>
          <p:spPr>
            <a:xfrm>
              <a:off x="2404533" y="0"/>
              <a:ext cx="2421465" cy="6858000"/>
            </a:xfrm>
            <a:prstGeom prst="rect">
              <a:avLst/>
            </a:prstGeom>
            <a:solidFill>
              <a:srgbClr val="9FE2F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A4DCAD42-B39F-77A0-D7BC-802CED5FEB60}"/>
                </a:ext>
              </a:extLst>
            </p:cNvPr>
            <p:cNvSpPr txBox="1"/>
            <p:nvPr/>
          </p:nvSpPr>
          <p:spPr>
            <a:xfrm>
              <a:off x="3287568" y="1194433"/>
              <a:ext cx="896321" cy="1323439"/>
            </a:xfrm>
            <a:prstGeom prst="rect">
              <a:avLst/>
            </a:prstGeom>
            <a:noFill/>
          </p:spPr>
          <p:txBody>
            <a:bodyPr wrap="square" rtlCol="0">
              <a:spAutoFit/>
            </a:bodyPr>
            <a:lstStyle/>
            <a:p>
              <a:r>
                <a:rPr lang="en-US" sz="8000">
                  <a:solidFill>
                    <a:schemeClr val="bg1"/>
                  </a:solidFill>
                  <a:latin typeface="iCiel Brandon Text Bold" panose="020B0803020203060203" pitchFamily="34" charset="0"/>
                </a:rPr>
                <a:t>2</a:t>
              </a:r>
            </a:p>
          </p:txBody>
        </p:sp>
        <p:sp>
          <p:nvSpPr>
            <p:cNvPr id="21" name="TextBox 20">
              <a:extLst>
                <a:ext uri="{FF2B5EF4-FFF2-40B4-BE49-F238E27FC236}">
                  <a16:creationId xmlns:a16="http://schemas.microsoft.com/office/drawing/2014/main" id="{A4236104-0B0C-EF9A-A8D4-61029D7143CF}"/>
                </a:ext>
              </a:extLst>
            </p:cNvPr>
            <p:cNvSpPr txBox="1"/>
            <p:nvPr/>
          </p:nvSpPr>
          <p:spPr>
            <a:xfrm>
              <a:off x="2385471" y="2441749"/>
              <a:ext cx="2424336" cy="1938992"/>
            </a:xfrm>
            <a:prstGeom prst="rect">
              <a:avLst/>
            </a:prstGeom>
            <a:noFill/>
          </p:spPr>
          <p:txBody>
            <a:bodyPr wrap="square" rtlCol="0">
              <a:spAutoFit/>
            </a:bodyPr>
            <a:lstStyle/>
            <a:p>
              <a:pPr algn="ctr"/>
              <a:r>
                <a:rPr lang="en-US" sz="4000">
                  <a:solidFill>
                    <a:schemeClr val="bg1"/>
                  </a:solidFill>
                  <a:latin typeface="iCiel Brandon Text Bold" panose="020B0803020203060203" pitchFamily="34" charset="0"/>
                </a:rPr>
                <a:t>CƠ SỞ</a:t>
              </a:r>
            </a:p>
            <a:p>
              <a:pPr algn="ctr"/>
              <a:r>
                <a:rPr lang="en-US" sz="4000">
                  <a:solidFill>
                    <a:schemeClr val="bg1"/>
                  </a:solidFill>
                  <a:latin typeface="iCiel Brandon Text Bold" panose="020B0803020203060203" pitchFamily="34" charset="0"/>
                </a:rPr>
                <a:t>LÝ THUYẾT</a:t>
              </a:r>
            </a:p>
          </p:txBody>
        </p:sp>
        <p:pic>
          <p:nvPicPr>
            <p:cNvPr id="2050" name="Picture 2" descr="Html ">
              <a:extLst>
                <a:ext uri="{FF2B5EF4-FFF2-40B4-BE49-F238E27FC236}">
                  <a16:creationId xmlns:a16="http://schemas.microsoft.com/office/drawing/2014/main" id="{F8C7076A-7E7B-8234-A29C-1E0EB0DC3604}"/>
                </a:ext>
              </a:extLst>
            </p:cNvPr>
            <p:cNvPicPr>
              <a:picLocks noChangeAspect="1" noChangeArrowheads="1"/>
            </p:cNvPicPr>
            <p:nvPr/>
          </p:nvPicPr>
          <p:blipFill>
            <a:blip r:embed="rId2">
              <a:alphaModFix amt="12000"/>
              <a:duotone>
                <a:schemeClr val="accent5">
                  <a:shade val="45000"/>
                  <a:satMod val="135000"/>
                </a:schemeClr>
                <a:prstClr val="white"/>
              </a:duotone>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rot="1140359">
              <a:off x="3685477" y="5800151"/>
              <a:ext cx="781749" cy="781749"/>
            </a:xfrm>
            <a:prstGeom prst="rect">
              <a:avLst/>
            </a:prstGeom>
            <a:noFill/>
          </p:spPr>
        </p:pic>
        <p:pic>
          <p:nvPicPr>
            <p:cNvPr id="2052" name="Picture 4" descr="Css 3 ">
              <a:extLst>
                <a:ext uri="{FF2B5EF4-FFF2-40B4-BE49-F238E27FC236}">
                  <a16:creationId xmlns:a16="http://schemas.microsoft.com/office/drawing/2014/main" id="{BA72EED0-3E72-0DE4-5FFC-A69112A9049E}"/>
                </a:ext>
              </a:extLst>
            </p:cNvPr>
            <p:cNvPicPr>
              <a:picLocks noChangeAspect="1" noChangeArrowheads="1"/>
            </p:cNvPicPr>
            <p:nvPr/>
          </p:nvPicPr>
          <p:blipFill>
            <a:blip r:embed="rId4">
              <a:alphaModFix amt="23000"/>
              <a:extLst>
                <a:ext uri="{28A0092B-C50C-407E-A947-70E740481C1C}">
                  <a14:useLocalDpi xmlns:a14="http://schemas.microsoft.com/office/drawing/2010/main" val="0"/>
                </a:ext>
              </a:extLst>
            </a:blip>
            <a:srcRect/>
            <a:stretch>
              <a:fillRect/>
            </a:stretch>
          </p:blipFill>
          <p:spPr bwMode="auto">
            <a:xfrm rot="20700000">
              <a:off x="2766613" y="4684369"/>
              <a:ext cx="641264" cy="64126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3" name="Group 32">
            <a:extLst>
              <a:ext uri="{FF2B5EF4-FFF2-40B4-BE49-F238E27FC236}">
                <a16:creationId xmlns:a16="http://schemas.microsoft.com/office/drawing/2014/main" id="{6E861B6F-4D16-10E0-ED54-F7FC7AC45A00}"/>
              </a:ext>
            </a:extLst>
          </p:cNvPr>
          <p:cNvGrpSpPr/>
          <p:nvPr/>
        </p:nvGrpSpPr>
        <p:grpSpPr>
          <a:xfrm>
            <a:off x="4825998" y="0"/>
            <a:ext cx="2480333" cy="6858000"/>
            <a:chOff x="4825998" y="0"/>
            <a:chExt cx="2480333" cy="6858000"/>
          </a:xfrm>
        </p:grpSpPr>
        <p:sp>
          <p:nvSpPr>
            <p:cNvPr id="8" name="Rectangle 7">
              <a:extLst>
                <a:ext uri="{FF2B5EF4-FFF2-40B4-BE49-F238E27FC236}">
                  <a16:creationId xmlns:a16="http://schemas.microsoft.com/office/drawing/2014/main" id="{4156961F-1523-8CDD-60BE-C3651D71357B}"/>
                </a:ext>
              </a:extLst>
            </p:cNvPr>
            <p:cNvSpPr/>
            <p:nvPr/>
          </p:nvSpPr>
          <p:spPr>
            <a:xfrm>
              <a:off x="4825998" y="0"/>
              <a:ext cx="2421465" cy="6858000"/>
            </a:xfrm>
            <a:prstGeom prst="rect">
              <a:avLst/>
            </a:prstGeom>
            <a:solidFill>
              <a:srgbClr val="F5F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EB024C01-A335-3387-CF90-9847D8407AA0}"/>
                </a:ext>
              </a:extLst>
            </p:cNvPr>
            <p:cNvSpPr txBox="1"/>
            <p:nvPr/>
          </p:nvSpPr>
          <p:spPr>
            <a:xfrm>
              <a:off x="4881995" y="2441749"/>
              <a:ext cx="2424336" cy="3170099"/>
            </a:xfrm>
            <a:prstGeom prst="rect">
              <a:avLst/>
            </a:prstGeom>
            <a:noFill/>
          </p:spPr>
          <p:txBody>
            <a:bodyPr wrap="square" rtlCol="0">
              <a:spAutoFit/>
            </a:bodyPr>
            <a:lstStyle/>
            <a:p>
              <a:pPr algn="ctr"/>
              <a:r>
                <a:rPr lang="en-US" sz="4000">
                  <a:solidFill>
                    <a:srgbClr val="34C1E8"/>
                  </a:solidFill>
                  <a:latin typeface="iCiel Brandon Text Bold" panose="020B0803020203060203" pitchFamily="34" charset="0"/>
                </a:rPr>
                <a:t>PHÂN</a:t>
              </a:r>
            </a:p>
            <a:p>
              <a:pPr algn="ctr"/>
              <a:r>
                <a:rPr lang="en-US" sz="4000">
                  <a:solidFill>
                    <a:srgbClr val="34C1E8"/>
                  </a:solidFill>
                  <a:latin typeface="iCiel Brandon Text Bold" panose="020B0803020203060203" pitchFamily="34" charset="0"/>
                </a:rPr>
                <a:t>TÍCH</a:t>
              </a:r>
            </a:p>
            <a:p>
              <a:pPr algn="ctr"/>
              <a:r>
                <a:rPr lang="en-US" sz="4000">
                  <a:solidFill>
                    <a:srgbClr val="34C1E8"/>
                  </a:solidFill>
                  <a:latin typeface="iCiel Brandon Text Bold" panose="020B0803020203060203" pitchFamily="34" charset="0"/>
                </a:rPr>
                <a:t>VÀ</a:t>
              </a:r>
            </a:p>
            <a:p>
              <a:pPr algn="ctr"/>
              <a:r>
                <a:rPr lang="en-US" sz="4000">
                  <a:solidFill>
                    <a:srgbClr val="34C1E8"/>
                  </a:solidFill>
                  <a:latin typeface="iCiel Brandon Text Bold" panose="020B0803020203060203" pitchFamily="34" charset="0"/>
                </a:rPr>
                <a:t>THIẾT</a:t>
              </a:r>
            </a:p>
            <a:p>
              <a:pPr algn="ctr"/>
              <a:r>
                <a:rPr lang="en-US" sz="4000">
                  <a:solidFill>
                    <a:srgbClr val="34C1E8"/>
                  </a:solidFill>
                  <a:latin typeface="iCiel Brandon Text Bold" panose="020B0803020203060203" pitchFamily="34" charset="0"/>
                </a:rPr>
                <a:t>KẾ</a:t>
              </a:r>
            </a:p>
          </p:txBody>
        </p:sp>
        <p:pic>
          <p:nvPicPr>
            <p:cNvPr id="2056" name="Picture 8" descr="Transparency ">
              <a:extLst>
                <a:ext uri="{FF2B5EF4-FFF2-40B4-BE49-F238E27FC236}">
                  <a16:creationId xmlns:a16="http://schemas.microsoft.com/office/drawing/2014/main" id="{1449DC27-0C09-5C7E-6B63-0660DD4EBEBE}"/>
                </a:ext>
              </a:extLst>
            </p:cNvPr>
            <p:cNvPicPr>
              <a:picLocks noChangeAspect="1" noChangeArrowheads="1"/>
            </p:cNvPicPr>
            <p:nvPr/>
          </p:nvPicPr>
          <p:blipFill>
            <a:blip r:embed="rId5">
              <a:alphaModFix amt="7000"/>
              <a:extLst>
                <a:ext uri="{28A0092B-C50C-407E-A947-70E740481C1C}">
                  <a14:useLocalDpi xmlns:a14="http://schemas.microsoft.com/office/drawing/2010/main" val="0"/>
                </a:ext>
              </a:extLst>
            </a:blip>
            <a:srcRect/>
            <a:stretch>
              <a:fillRect/>
            </a:stretch>
          </p:blipFill>
          <p:spPr bwMode="auto">
            <a:xfrm>
              <a:off x="5060287" y="2749317"/>
              <a:ext cx="2020134" cy="2020134"/>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15FCF630-F926-DC23-E7E0-0AB92D06DF85}"/>
                </a:ext>
              </a:extLst>
            </p:cNvPr>
            <p:cNvSpPr txBox="1"/>
            <p:nvPr/>
          </p:nvSpPr>
          <p:spPr>
            <a:xfrm>
              <a:off x="5698633" y="1194169"/>
              <a:ext cx="896321" cy="1323439"/>
            </a:xfrm>
            <a:prstGeom prst="rect">
              <a:avLst/>
            </a:prstGeom>
            <a:noFill/>
          </p:spPr>
          <p:txBody>
            <a:bodyPr wrap="square" rtlCol="0">
              <a:spAutoFit/>
            </a:bodyPr>
            <a:lstStyle/>
            <a:p>
              <a:r>
                <a:rPr lang="en-US" sz="8000">
                  <a:solidFill>
                    <a:srgbClr val="34C1E8"/>
                  </a:solidFill>
                  <a:latin typeface="iCiel Brandon Text Bold" panose="020B0803020203060203" pitchFamily="34" charset="0"/>
                </a:rPr>
                <a:t>3</a:t>
              </a:r>
            </a:p>
          </p:txBody>
        </p:sp>
      </p:grpSp>
      <p:grpSp>
        <p:nvGrpSpPr>
          <p:cNvPr id="35" name="Group 34">
            <a:extLst>
              <a:ext uri="{FF2B5EF4-FFF2-40B4-BE49-F238E27FC236}">
                <a16:creationId xmlns:a16="http://schemas.microsoft.com/office/drawing/2014/main" id="{39A451FE-AA57-D507-0DCE-0FBEAA598A09}"/>
              </a:ext>
            </a:extLst>
          </p:cNvPr>
          <p:cNvGrpSpPr/>
          <p:nvPr/>
        </p:nvGrpSpPr>
        <p:grpSpPr>
          <a:xfrm>
            <a:off x="9668928" y="0"/>
            <a:ext cx="2523072" cy="6858000"/>
            <a:chOff x="9668928" y="0"/>
            <a:chExt cx="2523072" cy="6858000"/>
          </a:xfrm>
        </p:grpSpPr>
        <p:sp>
          <p:nvSpPr>
            <p:cNvPr id="10" name="Rectangle 9">
              <a:extLst>
                <a:ext uri="{FF2B5EF4-FFF2-40B4-BE49-F238E27FC236}">
                  <a16:creationId xmlns:a16="http://schemas.microsoft.com/office/drawing/2014/main" id="{510E728E-314F-5E85-DBE4-610AE6932E9F}"/>
                </a:ext>
              </a:extLst>
            </p:cNvPr>
            <p:cNvSpPr/>
            <p:nvPr/>
          </p:nvSpPr>
          <p:spPr>
            <a:xfrm>
              <a:off x="9668928" y="0"/>
              <a:ext cx="2523072" cy="6858000"/>
            </a:xfrm>
            <a:prstGeom prst="rect">
              <a:avLst/>
            </a:prstGeom>
            <a:solidFill>
              <a:srgbClr val="F5F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5FCFF"/>
                </a:solidFill>
              </a:endParaRPr>
            </a:p>
          </p:txBody>
        </p:sp>
        <p:pic>
          <p:nvPicPr>
            <p:cNvPr id="2064" name="Picture 16" descr="Exam ">
              <a:extLst>
                <a:ext uri="{FF2B5EF4-FFF2-40B4-BE49-F238E27FC236}">
                  <a16:creationId xmlns:a16="http://schemas.microsoft.com/office/drawing/2014/main" id="{D062308C-BFFB-FA86-2E04-007A0868A7CD}"/>
                </a:ext>
              </a:extLst>
            </p:cNvPr>
            <p:cNvPicPr>
              <a:picLocks noChangeAspect="1" noChangeArrowheads="1"/>
            </p:cNvPicPr>
            <p:nvPr/>
          </p:nvPicPr>
          <p:blipFill>
            <a:blip r:embed="rId6">
              <a:duotone>
                <a:schemeClr val="accent5">
                  <a:shade val="45000"/>
                  <a:satMod val="135000"/>
                </a:schemeClr>
                <a:prstClr val="white"/>
              </a:duotone>
              <a:alphaModFix amt="20000"/>
              <a:extLst>
                <a:ext uri="{28A0092B-C50C-407E-A947-70E740481C1C}">
                  <a14:useLocalDpi xmlns:a14="http://schemas.microsoft.com/office/drawing/2010/main" val="0"/>
                </a:ext>
              </a:extLst>
            </a:blip>
            <a:srcRect/>
            <a:stretch>
              <a:fillRect/>
            </a:stretch>
          </p:blipFill>
          <p:spPr bwMode="auto">
            <a:xfrm>
              <a:off x="10171460" y="4557748"/>
              <a:ext cx="1645445" cy="1645445"/>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F4FD026D-C030-6D4D-012B-803FFF30A3EE}"/>
                </a:ext>
              </a:extLst>
            </p:cNvPr>
            <p:cNvSpPr txBox="1"/>
            <p:nvPr/>
          </p:nvSpPr>
          <p:spPr>
            <a:xfrm>
              <a:off x="9869832" y="2517607"/>
              <a:ext cx="2248702" cy="1938992"/>
            </a:xfrm>
            <a:prstGeom prst="rect">
              <a:avLst/>
            </a:prstGeom>
            <a:noFill/>
          </p:spPr>
          <p:txBody>
            <a:bodyPr wrap="square" rtlCol="0">
              <a:spAutoFit/>
            </a:bodyPr>
            <a:lstStyle/>
            <a:p>
              <a:pPr algn="ctr"/>
              <a:r>
                <a:rPr lang="en-US" sz="6000">
                  <a:solidFill>
                    <a:srgbClr val="34C1E8"/>
                  </a:solidFill>
                  <a:latin typeface="iCiel Brandon Text Bold" panose="020B0803020203060203" pitchFamily="34" charset="0"/>
                </a:rPr>
                <a:t>KẾT LUẬN</a:t>
              </a:r>
            </a:p>
          </p:txBody>
        </p:sp>
        <p:sp>
          <p:nvSpPr>
            <p:cNvPr id="26" name="TextBox 25">
              <a:extLst>
                <a:ext uri="{FF2B5EF4-FFF2-40B4-BE49-F238E27FC236}">
                  <a16:creationId xmlns:a16="http://schemas.microsoft.com/office/drawing/2014/main" id="{DA85CB85-709A-6731-C493-36970D84E8C3}"/>
                </a:ext>
              </a:extLst>
            </p:cNvPr>
            <p:cNvSpPr txBox="1"/>
            <p:nvPr/>
          </p:nvSpPr>
          <p:spPr>
            <a:xfrm>
              <a:off x="10588067" y="1194168"/>
              <a:ext cx="812232" cy="1323439"/>
            </a:xfrm>
            <a:prstGeom prst="rect">
              <a:avLst/>
            </a:prstGeom>
            <a:noFill/>
          </p:spPr>
          <p:txBody>
            <a:bodyPr wrap="square" rtlCol="0">
              <a:spAutoFit/>
            </a:bodyPr>
            <a:lstStyle/>
            <a:p>
              <a:r>
                <a:rPr lang="en-US" sz="8000">
                  <a:solidFill>
                    <a:srgbClr val="34C1E8"/>
                  </a:solidFill>
                  <a:latin typeface="iCiel Brandon Text Bold" panose="020B0803020203060203" pitchFamily="34" charset="0"/>
                </a:rPr>
                <a:t>5</a:t>
              </a:r>
            </a:p>
          </p:txBody>
        </p:sp>
      </p:grpSp>
      <p:sp>
        <p:nvSpPr>
          <p:cNvPr id="4" name="Rectangle 3">
            <a:extLst>
              <a:ext uri="{FF2B5EF4-FFF2-40B4-BE49-F238E27FC236}">
                <a16:creationId xmlns:a16="http://schemas.microsoft.com/office/drawing/2014/main" id="{72E33767-6CA4-EC7B-CC6E-3EE1DEE2B377}"/>
              </a:ext>
            </a:extLst>
          </p:cNvPr>
          <p:cNvSpPr/>
          <p:nvPr/>
        </p:nvSpPr>
        <p:spPr>
          <a:xfrm>
            <a:off x="-26627" y="0"/>
            <a:ext cx="12218627" cy="6858000"/>
          </a:xfrm>
          <a:prstGeom prst="rect">
            <a:avLst/>
          </a:prstGeom>
          <a:solidFill>
            <a:srgbClr val="F5F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2F3E9C4C-3E46-A4A1-80D8-8910B3222AAA}"/>
              </a:ext>
            </a:extLst>
          </p:cNvPr>
          <p:cNvSpPr txBox="1"/>
          <p:nvPr/>
        </p:nvSpPr>
        <p:spPr>
          <a:xfrm>
            <a:off x="886354" y="1207236"/>
            <a:ext cx="896321" cy="1323439"/>
          </a:xfrm>
          <a:prstGeom prst="rect">
            <a:avLst/>
          </a:prstGeom>
          <a:noFill/>
        </p:spPr>
        <p:txBody>
          <a:bodyPr wrap="square" rtlCol="0">
            <a:spAutoFit/>
          </a:bodyPr>
          <a:lstStyle/>
          <a:p>
            <a:r>
              <a:rPr lang="en-US" sz="8000">
                <a:solidFill>
                  <a:srgbClr val="34C1E8"/>
                </a:solidFill>
                <a:latin typeface="iCiel Brandon Text Bold" panose="020B0803020203060203" pitchFamily="34" charset="0"/>
              </a:rPr>
              <a:t>1</a:t>
            </a:r>
          </a:p>
        </p:txBody>
      </p:sp>
      <p:sp>
        <p:nvSpPr>
          <p:cNvPr id="13" name="Rectangle: Rounded Corners 12">
            <a:extLst>
              <a:ext uri="{FF2B5EF4-FFF2-40B4-BE49-F238E27FC236}">
                <a16:creationId xmlns:a16="http://schemas.microsoft.com/office/drawing/2014/main" id="{D3A3135A-0600-2CA6-F2D1-EE2F7FA427CE}"/>
              </a:ext>
            </a:extLst>
          </p:cNvPr>
          <p:cNvSpPr/>
          <p:nvPr/>
        </p:nvSpPr>
        <p:spPr>
          <a:xfrm>
            <a:off x="1815006" y="170113"/>
            <a:ext cx="10302373" cy="6517773"/>
          </a:xfrm>
          <a:prstGeom prst="roundRect">
            <a:avLst>
              <a:gd name="adj" fmla="val 6421"/>
            </a:avLst>
          </a:prstGeom>
          <a:solidFill>
            <a:schemeClr val="bg1"/>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s-ES" sz="2400">
                <a:solidFill>
                  <a:srgbClr val="002060"/>
                </a:solidFill>
                <a:latin typeface="iCiel Brandon Text Bold" panose="020B0803020203060203" pitchFamily="34" charset="0"/>
              </a:rPr>
              <a:t>Thiết lập phần Trap ( bẫy )</a:t>
            </a:r>
          </a:p>
          <a:p>
            <a:endParaRPr lang="es-ES" sz="2400">
              <a:solidFill>
                <a:srgbClr val="002060"/>
              </a:solidFill>
              <a:latin typeface="iCiel Brandon Text Bold" panose="020B0803020203060203" pitchFamily="34" charset="0"/>
            </a:endParaRPr>
          </a:p>
          <a:p>
            <a:endParaRPr lang="es-ES" sz="2400">
              <a:solidFill>
                <a:srgbClr val="002060"/>
              </a:solidFill>
              <a:latin typeface="iCiel Brandon Text Bold" panose="020B0803020203060203" pitchFamily="34" charset="0"/>
            </a:endParaRPr>
          </a:p>
          <a:p>
            <a:endParaRPr lang="es-ES" sz="2400">
              <a:solidFill>
                <a:srgbClr val="002060"/>
              </a:solidFill>
              <a:latin typeface="iCiel Brandon Text Bold" panose="020B0803020203060203" pitchFamily="34" charset="0"/>
            </a:endParaRPr>
          </a:p>
          <a:p>
            <a:endParaRPr lang="es-ES" sz="2400">
              <a:solidFill>
                <a:srgbClr val="002060"/>
              </a:solidFill>
              <a:latin typeface="iCiel Brandon Text Bold" panose="020B0803020203060203" pitchFamily="34" charset="0"/>
            </a:endParaRPr>
          </a:p>
          <a:p>
            <a:endParaRPr lang="es-ES" sz="2400">
              <a:solidFill>
                <a:srgbClr val="002060"/>
              </a:solidFill>
              <a:latin typeface="iCiel Brandon Text Bold" panose="020B0803020203060203" pitchFamily="34" charset="0"/>
            </a:endParaRPr>
          </a:p>
          <a:p>
            <a:endParaRPr lang="es-ES" sz="2400">
              <a:solidFill>
                <a:srgbClr val="002060"/>
              </a:solidFill>
              <a:latin typeface="iCiel Brandon Text Bold" panose="020B0803020203060203" pitchFamily="34" charset="0"/>
            </a:endParaRPr>
          </a:p>
          <a:p>
            <a:endParaRPr lang="es-ES" sz="2400">
              <a:solidFill>
                <a:srgbClr val="002060"/>
              </a:solidFill>
              <a:latin typeface="iCiel Brandon Text Bold" panose="020B0803020203060203" pitchFamily="34" charset="0"/>
            </a:endParaRPr>
          </a:p>
          <a:p>
            <a:endParaRPr lang="es-ES" sz="2400">
              <a:solidFill>
                <a:srgbClr val="002060"/>
              </a:solidFill>
              <a:latin typeface="iCiel Brandon Text Bold" panose="020B0803020203060203" pitchFamily="34" charset="0"/>
            </a:endParaRPr>
          </a:p>
          <a:p>
            <a:endParaRPr lang="es-ES" sz="2400">
              <a:solidFill>
                <a:srgbClr val="002060"/>
              </a:solidFill>
              <a:latin typeface="iCiel Brandon Text Bold" panose="020B0803020203060203" pitchFamily="34" charset="0"/>
            </a:endParaRPr>
          </a:p>
          <a:p>
            <a:endParaRPr lang="en-US" sz="4400">
              <a:solidFill>
                <a:srgbClr val="002060"/>
              </a:solidFill>
              <a:latin typeface="iCiel Brandon Text Bold" panose="020B0803020203060203" pitchFamily="34" charset="0"/>
            </a:endParaRPr>
          </a:p>
          <a:p>
            <a:endParaRPr lang="en-US" sz="4400">
              <a:solidFill>
                <a:srgbClr val="002060"/>
              </a:solidFill>
              <a:latin typeface="iCiel Brandon Text Bold" panose="020B0803020203060203" pitchFamily="34" charset="0"/>
            </a:endParaRPr>
          </a:p>
          <a:p>
            <a:endParaRPr lang="en-US" sz="4400">
              <a:solidFill>
                <a:srgbClr val="002060"/>
              </a:solidFill>
              <a:latin typeface="iCiel Brandon Text Bold" panose="020B0803020203060203" pitchFamily="34" charset="0"/>
            </a:endParaRPr>
          </a:p>
        </p:txBody>
      </p:sp>
      <p:grpSp>
        <p:nvGrpSpPr>
          <p:cNvPr id="2" name="Group 1">
            <a:extLst>
              <a:ext uri="{FF2B5EF4-FFF2-40B4-BE49-F238E27FC236}">
                <a16:creationId xmlns:a16="http://schemas.microsoft.com/office/drawing/2014/main" id="{812CF3C9-C93A-AB34-FD45-F18837B7A661}"/>
              </a:ext>
            </a:extLst>
          </p:cNvPr>
          <p:cNvGrpSpPr/>
          <p:nvPr/>
        </p:nvGrpSpPr>
        <p:grpSpPr>
          <a:xfrm>
            <a:off x="-144771" y="0"/>
            <a:ext cx="1788049" cy="6858000"/>
            <a:chOff x="-2754515" y="-209675"/>
            <a:chExt cx="2675518" cy="6858000"/>
          </a:xfrm>
        </p:grpSpPr>
        <p:sp>
          <p:nvSpPr>
            <p:cNvPr id="15" name="Rectangle 14">
              <a:extLst>
                <a:ext uri="{FF2B5EF4-FFF2-40B4-BE49-F238E27FC236}">
                  <a16:creationId xmlns:a16="http://schemas.microsoft.com/office/drawing/2014/main" id="{CAAE43FF-9C10-849E-436A-CD6791E868F3}"/>
                </a:ext>
              </a:extLst>
            </p:cNvPr>
            <p:cNvSpPr/>
            <p:nvPr/>
          </p:nvSpPr>
          <p:spPr>
            <a:xfrm>
              <a:off x="-2754515" y="-209675"/>
              <a:ext cx="2421465" cy="6858000"/>
            </a:xfrm>
            <a:prstGeom prst="rect">
              <a:avLst/>
            </a:prstGeom>
            <a:solidFill>
              <a:srgbClr val="F5F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8DD075CA-C87D-152A-AF3F-D1440B88BDE1}"/>
                </a:ext>
              </a:extLst>
            </p:cNvPr>
            <p:cNvSpPr txBox="1"/>
            <p:nvPr/>
          </p:nvSpPr>
          <p:spPr>
            <a:xfrm>
              <a:off x="-2503333" y="2232074"/>
              <a:ext cx="2424336" cy="3170099"/>
            </a:xfrm>
            <a:prstGeom prst="rect">
              <a:avLst/>
            </a:prstGeom>
            <a:noFill/>
          </p:spPr>
          <p:txBody>
            <a:bodyPr wrap="square" rtlCol="0">
              <a:spAutoFit/>
            </a:bodyPr>
            <a:lstStyle/>
            <a:p>
              <a:pPr algn="ctr"/>
              <a:r>
                <a:rPr lang="en-US" sz="4000">
                  <a:solidFill>
                    <a:srgbClr val="34C1E8"/>
                  </a:solidFill>
                  <a:latin typeface="iCiel Brandon Text Bold" panose="020B0803020203060203" pitchFamily="34" charset="0"/>
                </a:rPr>
                <a:t>PHÂN</a:t>
              </a:r>
            </a:p>
            <a:p>
              <a:pPr algn="ctr"/>
              <a:r>
                <a:rPr lang="en-US" sz="4000">
                  <a:solidFill>
                    <a:srgbClr val="34C1E8"/>
                  </a:solidFill>
                  <a:latin typeface="iCiel Brandon Text Bold" panose="020B0803020203060203" pitchFamily="34" charset="0"/>
                </a:rPr>
                <a:t>TÍCH</a:t>
              </a:r>
            </a:p>
            <a:p>
              <a:pPr algn="ctr"/>
              <a:r>
                <a:rPr lang="en-US" sz="4000">
                  <a:solidFill>
                    <a:srgbClr val="34C1E8"/>
                  </a:solidFill>
                  <a:latin typeface="iCiel Brandon Text Bold" panose="020B0803020203060203" pitchFamily="34" charset="0"/>
                </a:rPr>
                <a:t>VÀ</a:t>
              </a:r>
            </a:p>
            <a:p>
              <a:pPr algn="ctr"/>
              <a:r>
                <a:rPr lang="en-US" sz="4000">
                  <a:solidFill>
                    <a:srgbClr val="34C1E8"/>
                  </a:solidFill>
                  <a:latin typeface="iCiel Brandon Text Bold" panose="020B0803020203060203" pitchFamily="34" charset="0"/>
                </a:rPr>
                <a:t>THIẾT</a:t>
              </a:r>
            </a:p>
            <a:p>
              <a:pPr algn="ctr"/>
              <a:r>
                <a:rPr lang="en-US" sz="4000">
                  <a:solidFill>
                    <a:srgbClr val="34C1E8"/>
                  </a:solidFill>
                  <a:latin typeface="iCiel Brandon Text Bold" panose="020B0803020203060203" pitchFamily="34" charset="0"/>
                </a:rPr>
                <a:t>KẾ</a:t>
              </a:r>
            </a:p>
          </p:txBody>
        </p:sp>
        <p:pic>
          <p:nvPicPr>
            <p:cNvPr id="19" name="Picture 8" descr="Transparency ">
              <a:extLst>
                <a:ext uri="{FF2B5EF4-FFF2-40B4-BE49-F238E27FC236}">
                  <a16:creationId xmlns:a16="http://schemas.microsoft.com/office/drawing/2014/main" id="{FCE54B5A-1A1B-5BC3-8332-51FD7B072699}"/>
                </a:ext>
              </a:extLst>
            </p:cNvPr>
            <p:cNvPicPr>
              <a:picLocks noChangeAspect="1" noChangeArrowheads="1"/>
            </p:cNvPicPr>
            <p:nvPr/>
          </p:nvPicPr>
          <p:blipFill>
            <a:blip r:embed="rId5">
              <a:alphaModFix amt="7000"/>
              <a:extLst>
                <a:ext uri="{28A0092B-C50C-407E-A947-70E740481C1C}">
                  <a14:useLocalDpi xmlns:a14="http://schemas.microsoft.com/office/drawing/2010/main" val="0"/>
                </a:ext>
              </a:extLst>
            </a:blip>
            <a:srcRect/>
            <a:stretch>
              <a:fillRect/>
            </a:stretch>
          </p:blipFill>
          <p:spPr bwMode="auto">
            <a:xfrm>
              <a:off x="-2520227" y="2539642"/>
              <a:ext cx="2020134" cy="2020134"/>
            </a:xfrm>
            <a:prstGeom prst="rect">
              <a:avLst/>
            </a:prstGeom>
            <a:noFill/>
            <a:extLst>
              <a:ext uri="{909E8E84-426E-40DD-AFC4-6F175D3DCCD1}">
                <a14:hiddenFill xmlns:a14="http://schemas.microsoft.com/office/drawing/2010/main">
                  <a:solidFill>
                    <a:srgbClr val="FFFFFF"/>
                  </a:solidFill>
                </a14:hiddenFill>
              </a:ext>
            </a:extLst>
          </p:spPr>
        </p:pic>
        <p:sp>
          <p:nvSpPr>
            <p:cNvPr id="30" name="TextBox 29">
              <a:extLst>
                <a:ext uri="{FF2B5EF4-FFF2-40B4-BE49-F238E27FC236}">
                  <a16:creationId xmlns:a16="http://schemas.microsoft.com/office/drawing/2014/main" id="{FA9CFABB-086F-9328-9596-E370DF3F0DEF}"/>
                </a:ext>
              </a:extLst>
            </p:cNvPr>
            <p:cNvSpPr txBox="1"/>
            <p:nvPr/>
          </p:nvSpPr>
          <p:spPr>
            <a:xfrm>
              <a:off x="-1825275" y="958918"/>
              <a:ext cx="896320" cy="1323439"/>
            </a:xfrm>
            <a:prstGeom prst="rect">
              <a:avLst/>
            </a:prstGeom>
            <a:noFill/>
          </p:spPr>
          <p:txBody>
            <a:bodyPr wrap="square" rtlCol="0">
              <a:spAutoFit/>
            </a:bodyPr>
            <a:lstStyle/>
            <a:p>
              <a:r>
                <a:rPr lang="en-US" sz="8000">
                  <a:solidFill>
                    <a:srgbClr val="34C1E8"/>
                  </a:solidFill>
                  <a:latin typeface="iCiel Brandon Text Bold" panose="020B0803020203060203" pitchFamily="34" charset="0"/>
                </a:rPr>
                <a:t>3</a:t>
              </a:r>
            </a:p>
          </p:txBody>
        </p:sp>
      </p:grpSp>
      <p:pic>
        <p:nvPicPr>
          <p:cNvPr id="3" name="Picture 2" descr="A grey and blue text&#10;&#10;Description automatically generated with medium confidence">
            <a:extLst>
              <a:ext uri="{FF2B5EF4-FFF2-40B4-BE49-F238E27FC236}">
                <a16:creationId xmlns:a16="http://schemas.microsoft.com/office/drawing/2014/main" id="{CA0C460A-C44C-94C4-1598-963E3DCB6A6D}"/>
              </a:ext>
            </a:extLst>
          </p:cNvPr>
          <p:cNvPicPr>
            <a:picLocks noChangeAspect="1"/>
          </p:cNvPicPr>
          <p:nvPr/>
        </p:nvPicPr>
        <p:blipFill>
          <a:blip r:embed="rId7"/>
          <a:stretch>
            <a:fillRect/>
          </a:stretch>
        </p:blipFill>
        <p:spPr>
          <a:xfrm>
            <a:off x="2091552" y="889279"/>
            <a:ext cx="9808545" cy="2647705"/>
          </a:xfrm>
          <a:prstGeom prst="rect">
            <a:avLst/>
          </a:prstGeom>
        </p:spPr>
      </p:pic>
      <p:pic>
        <p:nvPicPr>
          <p:cNvPr id="6" name="Picture 5" descr="A screenshot of a computer&#10;&#10;Description automatically generated">
            <a:extLst>
              <a:ext uri="{FF2B5EF4-FFF2-40B4-BE49-F238E27FC236}">
                <a16:creationId xmlns:a16="http://schemas.microsoft.com/office/drawing/2014/main" id="{00D28A4B-D90F-A366-D2C0-483FD1DC6BE4}"/>
              </a:ext>
            </a:extLst>
          </p:cNvPr>
          <p:cNvPicPr>
            <a:picLocks noChangeAspect="1"/>
          </p:cNvPicPr>
          <p:nvPr/>
        </p:nvPicPr>
        <p:blipFill>
          <a:blip r:embed="rId8"/>
          <a:stretch>
            <a:fillRect/>
          </a:stretch>
        </p:blipFill>
        <p:spPr>
          <a:xfrm>
            <a:off x="2193581" y="3935524"/>
            <a:ext cx="9623324" cy="1777473"/>
          </a:xfrm>
          <a:prstGeom prst="rect">
            <a:avLst/>
          </a:prstGeom>
        </p:spPr>
      </p:pic>
      <p:cxnSp>
        <p:nvCxnSpPr>
          <p:cNvPr id="14" name="Straight Arrow Connector 13">
            <a:extLst>
              <a:ext uri="{FF2B5EF4-FFF2-40B4-BE49-F238E27FC236}">
                <a16:creationId xmlns:a16="http://schemas.microsoft.com/office/drawing/2014/main" id="{9A68DF4D-4C5D-AAFE-257C-79DE67550CAA}"/>
              </a:ext>
            </a:extLst>
          </p:cNvPr>
          <p:cNvCxnSpPr/>
          <p:nvPr/>
        </p:nvCxnSpPr>
        <p:spPr>
          <a:xfrm>
            <a:off x="6082686" y="1207236"/>
            <a:ext cx="2495257" cy="3562215"/>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778839328"/>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53655A95-42E4-2336-4E7D-95CEA996FCD3}"/>
              </a:ext>
            </a:extLst>
          </p:cNvPr>
          <p:cNvPicPr>
            <a:picLocks noChangeAspect="1"/>
          </p:cNvPicPr>
          <p:nvPr/>
        </p:nvPicPr>
        <p:blipFill>
          <a:blip r:embed="rId2"/>
          <a:stretch>
            <a:fillRect/>
          </a:stretch>
        </p:blipFill>
        <p:spPr>
          <a:xfrm>
            <a:off x="4179088" y="7193340"/>
            <a:ext cx="5058481" cy="2191056"/>
          </a:xfrm>
          <a:prstGeom prst="rect">
            <a:avLst/>
          </a:prstGeom>
        </p:spPr>
      </p:pic>
      <p:grpSp>
        <p:nvGrpSpPr>
          <p:cNvPr id="32" name="Group 31">
            <a:extLst>
              <a:ext uri="{FF2B5EF4-FFF2-40B4-BE49-F238E27FC236}">
                <a16:creationId xmlns:a16="http://schemas.microsoft.com/office/drawing/2014/main" id="{C2ED9A7E-9D69-66FF-FDCD-FAAB431F329C}"/>
              </a:ext>
            </a:extLst>
          </p:cNvPr>
          <p:cNvGrpSpPr/>
          <p:nvPr/>
        </p:nvGrpSpPr>
        <p:grpSpPr>
          <a:xfrm>
            <a:off x="2385471" y="0"/>
            <a:ext cx="2440527" cy="6858000"/>
            <a:chOff x="2385471" y="0"/>
            <a:chExt cx="2440527" cy="6858000"/>
          </a:xfrm>
        </p:grpSpPr>
        <p:sp>
          <p:nvSpPr>
            <p:cNvPr id="7" name="Rectangle 6">
              <a:extLst>
                <a:ext uri="{FF2B5EF4-FFF2-40B4-BE49-F238E27FC236}">
                  <a16:creationId xmlns:a16="http://schemas.microsoft.com/office/drawing/2014/main" id="{83CA7BE3-DF7A-C1CD-9412-669CFCBE3829}"/>
                </a:ext>
              </a:extLst>
            </p:cNvPr>
            <p:cNvSpPr/>
            <p:nvPr/>
          </p:nvSpPr>
          <p:spPr>
            <a:xfrm>
              <a:off x="2404533" y="0"/>
              <a:ext cx="2421465" cy="6858000"/>
            </a:xfrm>
            <a:prstGeom prst="rect">
              <a:avLst/>
            </a:prstGeom>
            <a:solidFill>
              <a:srgbClr val="9FE2F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A4DCAD42-B39F-77A0-D7BC-802CED5FEB60}"/>
                </a:ext>
              </a:extLst>
            </p:cNvPr>
            <p:cNvSpPr txBox="1"/>
            <p:nvPr/>
          </p:nvSpPr>
          <p:spPr>
            <a:xfrm>
              <a:off x="3287568" y="1194433"/>
              <a:ext cx="896321" cy="1323439"/>
            </a:xfrm>
            <a:prstGeom prst="rect">
              <a:avLst/>
            </a:prstGeom>
            <a:noFill/>
          </p:spPr>
          <p:txBody>
            <a:bodyPr wrap="square" rtlCol="0">
              <a:spAutoFit/>
            </a:bodyPr>
            <a:lstStyle/>
            <a:p>
              <a:r>
                <a:rPr lang="en-US" sz="8000">
                  <a:solidFill>
                    <a:schemeClr val="bg1"/>
                  </a:solidFill>
                  <a:latin typeface="iCiel Brandon Text Bold" panose="020B0803020203060203" pitchFamily="34" charset="0"/>
                </a:rPr>
                <a:t>2</a:t>
              </a:r>
            </a:p>
          </p:txBody>
        </p:sp>
        <p:sp>
          <p:nvSpPr>
            <p:cNvPr id="21" name="TextBox 20">
              <a:extLst>
                <a:ext uri="{FF2B5EF4-FFF2-40B4-BE49-F238E27FC236}">
                  <a16:creationId xmlns:a16="http://schemas.microsoft.com/office/drawing/2014/main" id="{A4236104-0B0C-EF9A-A8D4-61029D7143CF}"/>
                </a:ext>
              </a:extLst>
            </p:cNvPr>
            <p:cNvSpPr txBox="1"/>
            <p:nvPr/>
          </p:nvSpPr>
          <p:spPr>
            <a:xfrm>
              <a:off x="2385471" y="2441749"/>
              <a:ext cx="2424336" cy="1938992"/>
            </a:xfrm>
            <a:prstGeom prst="rect">
              <a:avLst/>
            </a:prstGeom>
            <a:noFill/>
          </p:spPr>
          <p:txBody>
            <a:bodyPr wrap="square" rtlCol="0">
              <a:spAutoFit/>
            </a:bodyPr>
            <a:lstStyle/>
            <a:p>
              <a:pPr algn="ctr"/>
              <a:r>
                <a:rPr lang="en-US" sz="4000">
                  <a:solidFill>
                    <a:schemeClr val="bg1"/>
                  </a:solidFill>
                  <a:latin typeface="iCiel Brandon Text Bold" panose="020B0803020203060203" pitchFamily="34" charset="0"/>
                </a:rPr>
                <a:t>CƠ SỞ</a:t>
              </a:r>
            </a:p>
            <a:p>
              <a:pPr algn="ctr"/>
              <a:r>
                <a:rPr lang="en-US" sz="4000">
                  <a:solidFill>
                    <a:schemeClr val="bg1"/>
                  </a:solidFill>
                  <a:latin typeface="iCiel Brandon Text Bold" panose="020B0803020203060203" pitchFamily="34" charset="0"/>
                </a:rPr>
                <a:t>LÝ THUYẾT</a:t>
              </a:r>
            </a:p>
          </p:txBody>
        </p:sp>
        <p:pic>
          <p:nvPicPr>
            <p:cNvPr id="2050" name="Picture 2" descr="Html ">
              <a:extLst>
                <a:ext uri="{FF2B5EF4-FFF2-40B4-BE49-F238E27FC236}">
                  <a16:creationId xmlns:a16="http://schemas.microsoft.com/office/drawing/2014/main" id="{F8C7076A-7E7B-8234-A29C-1E0EB0DC3604}"/>
                </a:ext>
              </a:extLst>
            </p:cNvPr>
            <p:cNvPicPr>
              <a:picLocks noChangeAspect="1" noChangeArrowheads="1"/>
            </p:cNvPicPr>
            <p:nvPr/>
          </p:nvPicPr>
          <p:blipFill>
            <a:blip r:embed="rId3">
              <a:alphaModFix amt="12000"/>
              <a:duotone>
                <a:schemeClr val="accent5">
                  <a:shade val="45000"/>
                  <a:satMod val="135000"/>
                </a:schemeClr>
                <a:prstClr val="white"/>
              </a:duotone>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rot="1140359">
              <a:off x="3685477" y="5800151"/>
              <a:ext cx="781749" cy="781749"/>
            </a:xfrm>
            <a:prstGeom prst="rect">
              <a:avLst/>
            </a:prstGeom>
            <a:noFill/>
          </p:spPr>
        </p:pic>
        <p:pic>
          <p:nvPicPr>
            <p:cNvPr id="2052" name="Picture 4" descr="Css 3 ">
              <a:extLst>
                <a:ext uri="{FF2B5EF4-FFF2-40B4-BE49-F238E27FC236}">
                  <a16:creationId xmlns:a16="http://schemas.microsoft.com/office/drawing/2014/main" id="{BA72EED0-3E72-0DE4-5FFC-A69112A9049E}"/>
                </a:ext>
              </a:extLst>
            </p:cNvPr>
            <p:cNvPicPr>
              <a:picLocks noChangeAspect="1" noChangeArrowheads="1"/>
            </p:cNvPicPr>
            <p:nvPr/>
          </p:nvPicPr>
          <p:blipFill>
            <a:blip r:embed="rId5">
              <a:alphaModFix amt="23000"/>
              <a:extLst>
                <a:ext uri="{28A0092B-C50C-407E-A947-70E740481C1C}">
                  <a14:useLocalDpi xmlns:a14="http://schemas.microsoft.com/office/drawing/2010/main" val="0"/>
                </a:ext>
              </a:extLst>
            </a:blip>
            <a:srcRect/>
            <a:stretch>
              <a:fillRect/>
            </a:stretch>
          </p:blipFill>
          <p:spPr bwMode="auto">
            <a:xfrm rot="20700000">
              <a:off x="2766613" y="4684369"/>
              <a:ext cx="641264" cy="64126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3" name="Group 32">
            <a:extLst>
              <a:ext uri="{FF2B5EF4-FFF2-40B4-BE49-F238E27FC236}">
                <a16:creationId xmlns:a16="http://schemas.microsoft.com/office/drawing/2014/main" id="{6E861B6F-4D16-10E0-ED54-F7FC7AC45A00}"/>
              </a:ext>
            </a:extLst>
          </p:cNvPr>
          <p:cNvGrpSpPr/>
          <p:nvPr/>
        </p:nvGrpSpPr>
        <p:grpSpPr>
          <a:xfrm>
            <a:off x="4825998" y="0"/>
            <a:ext cx="2480333" cy="6858000"/>
            <a:chOff x="4825998" y="0"/>
            <a:chExt cx="2480333" cy="6858000"/>
          </a:xfrm>
        </p:grpSpPr>
        <p:sp>
          <p:nvSpPr>
            <p:cNvPr id="8" name="Rectangle 7">
              <a:extLst>
                <a:ext uri="{FF2B5EF4-FFF2-40B4-BE49-F238E27FC236}">
                  <a16:creationId xmlns:a16="http://schemas.microsoft.com/office/drawing/2014/main" id="{4156961F-1523-8CDD-60BE-C3651D71357B}"/>
                </a:ext>
              </a:extLst>
            </p:cNvPr>
            <p:cNvSpPr/>
            <p:nvPr/>
          </p:nvSpPr>
          <p:spPr>
            <a:xfrm>
              <a:off x="4825998" y="0"/>
              <a:ext cx="2421465" cy="6858000"/>
            </a:xfrm>
            <a:prstGeom prst="rect">
              <a:avLst/>
            </a:prstGeom>
            <a:solidFill>
              <a:srgbClr val="F5F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EB024C01-A335-3387-CF90-9847D8407AA0}"/>
                </a:ext>
              </a:extLst>
            </p:cNvPr>
            <p:cNvSpPr txBox="1"/>
            <p:nvPr/>
          </p:nvSpPr>
          <p:spPr>
            <a:xfrm>
              <a:off x="4881995" y="2441749"/>
              <a:ext cx="2424336" cy="3170099"/>
            </a:xfrm>
            <a:prstGeom prst="rect">
              <a:avLst/>
            </a:prstGeom>
            <a:noFill/>
          </p:spPr>
          <p:txBody>
            <a:bodyPr wrap="square" rtlCol="0">
              <a:spAutoFit/>
            </a:bodyPr>
            <a:lstStyle/>
            <a:p>
              <a:pPr algn="ctr"/>
              <a:r>
                <a:rPr lang="en-US" sz="4000">
                  <a:solidFill>
                    <a:srgbClr val="34C1E8"/>
                  </a:solidFill>
                  <a:latin typeface="iCiel Brandon Text Bold" panose="020B0803020203060203" pitchFamily="34" charset="0"/>
                </a:rPr>
                <a:t>PHÂN</a:t>
              </a:r>
            </a:p>
            <a:p>
              <a:pPr algn="ctr"/>
              <a:r>
                <a:rPr lang="en-US" sz="4000">
                  <a:solidFill>
                    <a:srgbClr val="34C1E8"/>
                  </a:solidFill>
                  <a:latin typeface="iCiel Brandon Text Bold" panose="020B0803020203060203" pitchFamily="34" charset="0"/>
                </a:rPr>
                <a:t>TÍCH</a:t>
              </a:r>
            </a:p>
            <a:p>
              <a:pPr algn="ctr"/>
              <a:r>
                <a:rPr lang="en-US" sz="4000">
                  <a:solidFill>
                    <a:srgbClr val="34C1E8"/>
                  </a:solidFill>
                  <a:latin typeface="iCiel Brandon Text Bold" panose="020B0803020203060203" pitchFamily="34" charset="0"/>
                </a:rPr>
                <a:t>VÀ</a:t>
              </a:r>
            </a:p>
            <a:p>
              <a:pPr algn="ctr"/>
              <a:r>
                <a:rPr lang="en-US" sz="4000">
                  <a:solidFill>
                    <a:srgbClr val="34C1E8"/>
                  </a:solidFill>
                  <a:latin typeface="iCiel Brandon Text Bold" panose="020B0803020203060203" pitchFamily="34" charset="0"/>
                </a:rPr>
                <a:t>THIẾT</a:t>
              </a:r>
            </a:p>
            <a:p>
              <a:pPr algn="ctr"/>
              <a:r>
                <a:rPr lang="en-US" sz="4000">
                  <a:solidFill>
                    <a:srgbClr val="34C1E8"/>
                  </a:solidFill>
                  <a:latin typeface="iCiel Brandon Text Bold" panose="020B0803020203060203" pitchFamily="34" charset="0"/>
                </a:rPr>
                <a:t>KẾ</a:t>
              </a:r>
            </a:p>
          </p:txBody>
        </p:sp>
        <p:pic>
          <p:nvPicPr>
            <p:cNvPr id="2056" name="Picture 8" descr="Transparency ">
              <a:extLst>
                <a:ext uri="{FF2B5EF4-FFF2-40B4-BE49-F238E27FC236}">
                  <a16:creationId xmlns:a16="http://schemas.microsoft.com/office/drawing/2014/main" id="{1449DC27-0C09-5C7E-6B63-0660DD4EBEBE}"/>
                </a:ext>
              </a:extLst>
            </p:cNvPr>
            <p:cNvPicPr>
              <a:picLocks noChangeAspect="1" noChangeArrowheads="1"/>
            </p:cNvPicPr>
            <p:nvPr/>
          </p:nvPicPr>
          <p:blipFill>
            <a:blip r:embed="rId6">
              <a:alphaModFix amt="7000"/>
              <a:extLst>
                <a:ext uri="{28A0092B-C50C-407E-A947-70E740481C1C}">
                  <a14:useLocalDpi xmlns:a14="http://schemas.microsoft.com/office/drawing/2010/main" val="0"/>
                </a:ext>
              </a:extLst>
            </a:blip>
            <a:srcRect/>
            <a:stretch>
              <a:fillRect/>
            </a:stretch>
          </p:blipFill>
          <p:spPr bwMode="auto">
            <a:xfrm>
              <a:off x="5060287" y="2749317"/>
              <a:ext cx="2020134" cy="2020134"/>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15FCF630-F926-DC23-E7E0-0AB92D06DF85}"/>
                </a:ext>
              </a:extLst>
            </p:cNvPr>
            <p:cNvSpPr txBox="1"/>
            <p:nvPr/>
          </p:nvSpPr>
          <p:spPr>
            <a:xfrm>
              <a:off x="5698633" y="1194169"/>
              <a:ext cx="896321" cy="1323439"/>
            </a:xfrm>
            <a:prstGeom prst="rect">
              <a:avLst/>
            </a:prstGeom>
            <a:noFill/>
          </p:spPr>
          <p:txBody>
            <a:bodyPr wrap="square" rtlCol="0">
              <a:spAutoFit/>
            </a:bodyPr>
            <a:lstStyle/>
            <a:p>
              <a:r>
                <a:rPr lang="en-US" sz="8000">
                  <a:solidFill>
                    <a:srgbClr val="34C1E8"/>
                  </a:solidFill>
                  <a:latin typeface="iCiel Brandon Text Bold" panose="020B0803020203060203" pitchFamily="34" charset="0"/>
                </a:rPr>
                <a:t>3</a:t>
              </a:r>
            </a:p>
          </p:txBody>
        </p:sp>
      </p:grpSp>
      <p:grpSp>
        <p:nvGrpSpPr>
          <p:cNvPr id="34" name="Group 33">
            <a:extLst>
              <a:ext uri="{FF2B5EF4-FFF2-40B4-BE49-F238E27FC236}">
                <a16:creationId xmlns:a16="http://schemas.microsoft.com/office/drawing/2014/main" id="{E11C3F44-7EEC-501E-A479-0686DE446C14}"/>
              </a:ext>
            </a:extLst>
          </p:cNvPr>
          <p:cNvGrpSpPr/>
          <p:nvPr/>
        </p:nvGrpSpPr>
        <p:grpSpPr>
          <a:xfrm>
            <a:off x="7225500" y="0"/>
            <a:ext cx="2469976" cy="7282634"/>
            <a:chOff x="7225500" y="0"/>
            <a:chExt cx="2469976" cy="7282634"/>
          </a:xfrm>
        </p:grpSpPr>
        <p:sp>
          <p:nvSpPr>
            <p:cNvPr id="9" name="Rectangle 8">
              <a:extLst>
                <a:ext uri="{FF2B5EF4-FFF2-40B4-BE49-F238E27FC236}">
                  <a16:creationId xmlns:a16="http://schemas.microsoft.com/office/drawing/2014/main" id="{1EB4A2F8-A08E-28E0-2CCB-D4CBB7CF92E9}"/>
                </a:ext>
              </a:extLst>
            </p:cNvPr>
            <p:cNvSpPr/>
            <p:nvPr/>
          </p:nvSpPr>
          <p:spPr>
            <a:xfrm>
              <a:off x="7247463" y="0"/>
              <a:ext cx="2421465" cy="6858000"/>
            </a:xfrm>
            <a:prstGeom prst="rect">
              <a:avLst/>
            </a:prstGeom>
            <a:solidFill>
              <a:srgbClr val="92DFF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60" name="Picture 12" descr="Check list ">
              <a:extLst>
                <a:ext uri="{FF2B5EF4-FFF2-40B4-BE49-F238E27FC236}">
                  <a16:creationId xmlns:a16="http://schemas.microsoft.com/office/drawing/2014/main" id="{266284C0-DE0C-E77D-151C-B1F8E50F82BC}"/>
                </a:ext>
              </a:extLst>
            </p:cNvPr>
            <p:cNvPicPr>
              <a:picLocks noChangeAspect="1" noChangeArrowheads="1"/>
            </p:cNvPicPr>
            <p:nvPr/>
          </p:nvPicPr>
          <p:blipFill>
            <a:blip r:embed="rId7">
              <a:alphaModFix amt="14000"/>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20689996">
              <a:off x="7759595" y="5574205"/>
              <a:ext cx="1708429" cy="1708429"/>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A13A249D-936F-0BCC-0918-B55DA1FD4D91}"/>
                </a:ext>
              </a:extLst>
            </p:cNvPr>
            <p:cNvSpPr txBox="1"/>
            <p:nvPr/>
          </p:nvSpPr>
          <p:spPr>
            <a:xfrm>
              <a:off x="7225500" y="2441749"/>
              <a:ext cx="2469976" cy="3046988"/>
            </a:xfrm>
            <a:prstGeom prst="rect">
              <a:avLst/>
            </a:prstGeom>
            <a:noFill/>
          </p:spPr>
          <p:txBody>
            <a:bodyPr wrap="square" rtlCol="0">
              <a:spAutoFit/>
            </a:bodyPr>
            <a:lstStyle/>
            <a:p>
              <a:pPr algn="ctr"/>
              <a:r>
                <a:rPr lang="en-US" sz="4800">
                  <a:solidFill>
                    <a:schemeClr val="bg1"/>
                  </a:solidFill>
                  <a:latin typeface="iCiel Brandon Text Bold" panose="020B0803020203060203" pitchFamily="34" charset="0"/>
                </a:rPr>
                <a:t>ĐÁNH </a:t>
              </a:r>
            </a:p>
            <a:p>
              <a:pPr algn="ctr"/>
              <a:r>
                <a:rPr lang="en-US" sz="4800">
                  <a:solidFill>
                    <a:schemeClr val="bg1"/>
                  </a:solidFill>
                  <a:latin typeface="iCiel Brandon Text Bold" panose="020B0803020203060203" pitchFamily="34" charset="0"/>
                </a:rPr>
                <a:t>GIÁ</a:t>
              </a:r>
            </a:p>
            <a:p>
              <a:pPr algn="ctr"/>
              <a:r>
                <a:rPr lang="en-US" sz="4800">
                  <a:solidFill>
                    <a:schemeClr val="bg1"/>
                  </a:solidFill>
                  <a:latin typeface="iCiel Brandon Text Bold" panose="020B0803020203060203" pitchFamily="34" charset="0"/>
                </a:rPr>
                <a:t>KIỂM</a:t>
              </a:r>
            </a:p>
            <a:p>
              <a:pPr algn="ctr"/>
              <a:r>
                <a:rPr lang="en-US" sz="4800">
                  <a:solidFill>
                    <a:schemeClr val="bg1"/>
                  </a:solidFill>
                  <a:latin typeface="iCiel Brandon Text Bold" panose="020B0803020203060203" pitchFamily="34" charset="0"/>
                </a:rPr>
                <a:t>THỬ</a:t>
              </a:r>
            </a:p>
          </p:txBody>
        </p:sp>
        <p:sp>
          <p:nvSpPr>
            <p:cNvPr id="23" name="TextBox 22">
              <a:extLst>
                <a:ext uri="{FF2B5EF4-FFF2-40B4-BE49-F238E27FC236}">
                  <a16:creationId xmlns:a16="http://schemas.microsoft.com/office/drawing/2014/main" id="{D9D55B77-5736-8108-1710-0762FEFB9C43}"/>
                </a:ext>
              </a:extLst>
            </p:cNvPr>
            <p:cNvSpPr txBox="1"/>
            <p:nvPr/>
          </p:nvSpPr>
          <p:spPr>
            <a:xfrm>
              <a:off x="7997111" y="1194950"/>
              <a:ext cx="812232" cy="1323439"/>
            </a:xfrm>
            <a:prstGeom prst="rect">
              <a:avLst/>
            </a:prstGeom>
            <a:noFill/>
          </p:spPr>
          <p:txBody>
            <a:bodyPr wrap="square" rtlCol="0">
              <a:spAutoFit/>
            </a:bodyPr>
            <a:lstStyle/>
            <a:p>
              <a:r>
                <a:rPr lang="en-US" sz="8000">
                  <a:solidFill>
                    <a:srgbClr val="F5FCFF"/>
                  </a:solidFill>
                  <a:latin typeface="iCiel Brandon Text Bold" panose="020B0803020203060203" pitchFamily="34" charset="0"/>
                </a:rPr>
                <a:t>4</a:t>
              </a:r>
            </a:p>
          </p:txBody>
        </p:sp>
      </p:grpSp>
      <p:grpSp>
        <p:nvGrpSpPr>
          <p:cNvPr id="35" name="Group 34">
            <a:extLst>
              <a:ext uri="{FF2B5EF4-FFF2-40B4-BE49-F238E27FC236}">
                <a16:creationId xmlns:a16="http://schemas.microsoft.com/office/drawing/2014/main" id="{39A451FE-AA57-D507-0DCE-0FBEAA598A09}"/>
              </a:ext>
            </a:extLst>
          </p:cNvPr>
          <p:cNvGrpSpPr/>
          <p:nvPr/>
        </p:nvGrpSpPr>
        <p:grpSpPr>
          <a:xfrm>
            <a:off x="9668928" y="0"/>
            <a:ext cx="2523072" cy="6858000"/>
            <a:chOff x="9668928" y="0"/>
            <a:chExt cx="2523072" cy="6858000"/>
          </a:xfrm>
        </p:grpSpPr>
        <p:sp>
          <p:nvSpPr>
            <p:cNvPr id="10" name="Rectangle 9">
              <a:extLst>
                <a:ext uri="{FF2B5EF4-FFF2-40B4-BE49-F238E27FC236}">
                  <a16:creationId xmlns:a16="http://schemas.microsoft.com/office/drawing/2014/main" id="{510E728E-314F-5E85-DBE4-610AE6932E9F}"/>
                </a:ext>
              </a:extLst>
            </p:cNvPr>
            <p:cNvSpPr/>
            <p:nvPr/>
          </p:nvSpPr>
          <p:spPr>
            <a:xfrm>
              <a:off x="9668928" y="0"/>
              <a:ext cx="2523072" cy="6858000"/>
            </a:xfrm>
            <a:prstGeom prst="rect">
              <a:avLst/>
            </a:prstGeom>
            <a:solidFill>
              <a:srgbClr val="F5F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5FCFF"/>
                </a:solidFill>
              </a:endParaRPr>
            </a:p>
          </p:txBody>
        </p:sp>
        <p:pic>
          <p:nvPicPr>
            <p:cNvPr id="2064" name="Picture 16" descr="Exam ">
              <a:extLst>
                <a:ext uri="{FF2B5EF4-FFF2-40B4-BE49-F238E27FC236}">
                  <a16:creationId xmlns:a16="http://schemas.microsoft.com/office/drawing/2014/main" id="{D062308C-BFFB-FA86-2E04-007A0868A7CD}"/>
                </a:ext>
              </a:extLst>
            </p:cNvPr>
            <p:cNvPicPr>
              <a:picLocks noChangeAspect="1" noChangeArrowheads="1"/>
            </p:cNvPicPr>
            <p:nvPr/>
          </p:nvPicPr>
          <p:blipFill>
            <a:blip r:embed="rId8">
              <a:duotone>
                <a:schemeClr val="accent5">
                  <a:shade val="45000"/>
                  <a:satMod val="135000"/>
                </a:schemeClr>
                <a:prstClr val="white"/>
              </a:duotone>
              <a:alphaModFix amt="20000"/>
              <a:extLst>
                <a:ext uri="{28A0092B-C50C-407E-A947-70E740481C1C}">
                  <a14:useLocalDpi xmlns:a14="http://schemas.microsoft.com/office/drawing/2010/main" val="0"/>
                </a:ext>
              </a:extLst>
            </a:blip>
            <a:srcRect/>
            <a:stretch>
              <a:fillRect/>
            </a:stretch>
          </p:blipFill>
          <p:spPr bwMode="auto">
            <a:xfrm>
              <a:off x="10171460" y="4557748"/>
              <a:ext cx="1645445" cy="1645445"/>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F4FD026D-C030-6D4D-012B-803FFF30A3EE}"/>
                </a:ext>
              </a:extLst>
            </p:cNvPr>
            <p:cNvSpPr txBox="1"/>
            <p:nvPr/>
          </p:nvSpPr>
          <p:spPr>
            <a:xfrm>
              <a:off x="9869832" y="2517607"/>
              <a:ext cx="2248702" cy="1938992"/>
            </a:xfrm>
            <a:prstGeom prst="rect">
              <a:avLst/>
            </a:prstGeom>
            <a:noFill/>
          </p:spPr>
          <p:txBody>
            <a:bodyPr wrap="square" rtlCol="0">
              <a:spAutoFit/>
            </a:bodyPr>
            <a:lstStyle/>
            <a:p>
              <a:pPr algn="ctr"/>
              <a:r>
                <a:rPr lang="en-US" sz="6000">
                  <a:solidFill>
                    <a:srgbClr val="34C1E8"/>
                  </a:solidFill>
                  <a:latin typeface="iCiel Brandon Text Bold" panose="020B0803020203060203" pitchFamily="34" charset="0"/>
                </a:rPr>
                <a:t>KẾT LUẬN</a:t>
              </a:r>
            </a:p>
          </p:txBody>
        </p:sp>
        <p:sp>
          <p:nvSpPr>
            <p:cNvPr id="26" name="TextBox 25">
              <a:extLst>
                <a:ext uri="{FF2B5EF4-FFF2-40B4-BE49-F238E27FC236}">
                  <a16:creationId xmlns:a16="http://schemas.microsoft.com/office/drawing/2014/main" id="{DA85CB85-709A-6731-C493-36970D84E8C3}"/>
                </a:ext>
              </a:extLst>
            </p:cNvPr>
            <p:cNvSpPr txBox="1"/>
            <p:nvPr/>
          </p:nvSpPr>
          <p:spPr>
            <a:xfrm>
              <a:off x="10588067" y="1194168"/>
              <a:ext cx="812232" cy="1323439"/>
            </a:xfrm>
            <a:prstGeom prst="rect">
              <a:avLst/>
            </a:prstGeom>
            <a:noFill/>
          </p:spPr>
          <p:txBody>
            <a:bodyPr wrap="square" rtlCol="0">
              <a:spAutoFit/>
            </a:bodyPr>
            <a:lstStyle/>
            <a:p>
              <a:r>
                <a:rPr lang="en-US" sz="8000">
                  <a:solidFill>
                    <a:srgbClr val="34C1E8"/>
                  </a:solidFill>
                  <a:latin typeface="iCiel Brandon Text Bold" panose="020B0803020203060203" pitchFamily="34" charset="0"/>
                </a:rPr>
                <a:t>5</a:t>
              </a:r>
            </a:p>
          </p:txBody>
        </p:sp>
      </p:grpSp>
      <p:sp>
        <p:nvSpPr>
          <p:cNvPr id="4" name="Rectangle 3">
            <a:extLst>
              <a:ext uri="{FF2B5EF4-FFF2-40B4-BE49-F238E27FC236}">
                <a16:creationId xmlns:a16="http://schemas.microsoft.com/office/drawing/2014/main" id="{72E33767-6CA4-EC7B-CC6E-3EE1DEE2B377}"/>
              </a:ext>
            </a:extLst>
          </p:cNvPr>
          <p:cNvSpPr/>
          <p:nvPr/>
        </p:nvSpPr>
        <p:spPr>
          <a:xfrm>
            <a:off x="-26627" y="0"/>
            <a:ext cx="12218627" cy="6858000"/>
          </a:xfrm>
          <a:prstGeom prst="rect">
            <a:avLst/>
          </a:prstGeom>
          <a:solidFill>
            <a:srgbClr val="F5F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EE3A8B98-C1CF-C1B7-DA75-D5D349013463}"/>
              </a:ext>
            </a:extLst>
          </p:cNvPr>
          <p:cNvSpPr txBox="1"/>
          <p:nvPr/>
        </p:nvSpPr>
        <p:spPr>
          <a:xfrm>
            <a:off x="-74999" y="2576661"/>
            <a:ext cx="2469976" cy="1569660"/>
          </a:xfrm>
          <a:prstGeom prst="rect">
            <a:avLst/>
          </a:prstGeom>
          <a:noFill/>
        </p:spPr>
        <p:txBody>
          <a:bodyPr wrap="square" rtlCol="0">
            <a:spAutoFit/>
          </a:bodyPr>
          <a:lstStyle/>
          <a:p>
            <a:pPr algn="ctr"/>
            <a:r>
              <a:rPr lang="en-US" sz="4800">
                <a:solidFill>
                  <a:srgbClr val="34C1E8"/>
                </a:solidFill>
                <a:latin typeface="iCiel Brandon Text Bold" panose="020B0803020203060203" pitchFamily="34" charset="0"/>
              </a:rPr>
              <a:t>GIỚI THIỆU</a:t>
            </a:r>
          </a:p>
        </p:txBody>
      </p:sp>
      <p:sp>
        <p:nvSpPr>
          <p:cNvPr id="27" name="TextBox 26">
            <a:extLst>
              <a:ext uri="{FF2B5EF4-FFF2-40B4-BE49-F238E27FC236}">
                <a16:creationId xmlns:a16="http://schemas.microsoft.com/office/drawing/2014/main" id="{2F3E9C4C-3E46-A4A1-80D8-8910B3222AAA}"/>
              </a:ext>
            </a:extLst>
          </p:cNvPr>
          <p:cNvSpPr txBox="1"/>
          <p:nvPr/>
        </p:nvSpPr>
        <p:spPr>
          <a:xfrm>
            <a:off x="886354" y="1207236"/>
            <a:ext cx="896321" cy="1323439"/>
          </a:xfrm>
          <a:prstGeom prst="rect">
            <a:avLst/>
          </a:prstGeom>
          <a:noFill/>
        </p:spPr>
        <p:txBody>
          <a:bodyPr wrap="square" rtlCol="0">
            <a:spAutoFit/>
          </a:bodyPr>
          <a:lstStyle/>
          <a:p>
            <a:r>
              <a:rPr lang="en-US" sz="8000">
                <a:solidFill>
                  <a:srgbClr val="34C1E8"/>
                </a:solidFill>
                <a:latin typeface="iCiel Brandon Text Bold" panose="020B0803020203060203" pitchFamily="34" charset="0"/>
              </a:rPr>
              <a:t>1</a:t>
            </a:r>
          </a:p>
        </p:txBody>
      </p:sp>
      <p:sp>
        <p:nvSpPr>
          <p:cNvPr id="28" name="Oval 27">
            <a:extLst>
              <a:ext uri="{FF2B5EF4-FFF2-40B4-BE49-F238E27FC236}">
                <a16:creationId xmlns:a16="http://schemas.microsoft.com/office/drawing/2014/main" id="{E3B04570-025B-AA00-5743-20C11DDCE8AC}"/>
              </a:ext>
            </a:extLst>
          </p:cNvPr>
          <p:cNvSpPr/>
          <p:nvPr/>
        </p:nvSpPr>
        <p:spPr>
          <a:xfrm>
            <a:off x="-401722" y="5818402"/>
            <a:ext cx="847725" cy="847725"/>
          </a:xfrm>
          <a:prstGeom prst="ellipse">
            <a:avLst/>
          </a:prstGeom>
          <a:solidFill>
            <a:srgbClr val="92DFF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76235C23-3215-7E85-8794-06D2C66F03EC}"/>
              </a:ext>
            </a:extLst>
          </p:cNvPr>
          <p:cNvSpPr/>
          <p:nvPr/>
        </p:nvSpPr>
        <p:spPr>
          <a:xfrm>
            <a:off x="363017" y="6472117"/>
            <a:ext cx="654799" cy="654799"/>
          </a:xfrm>
          <a:prstGeom prst="ellipse">
            <a:avLst/>
          </a:prstGeom>
          <a:solidFill>
            <a:srgbClr val="92DFF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265CDF5A-86DB-ED90-E3D1-9BC604BE9EE3}"/>
              </a:ext>
            </a:extLst>
          </p:cNvPr>
          <p:cNvSpPr/>
          <p:nvPr/>
        </p:nvSpPr>
        <p:spPr>
          <a:xfrm>
            <a:off x="10837094" y="-641624"/>
            <a:ext cx="2072438" cy="2072438"/>
          </a:xfrm>
          <a:prstGeom prst="ellipse">
            <a:avLst/>
          </a:prstGeom>
          <a:solidFill>
            <a:srgbClr val="92DFF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15E277D2-AC9C-20F9-772D-C709FA883B74}"/>
              </a:ext>
            </a:extLst>
          </p:cNvPr>
          <p:cNvSpPr/>
          <p:nvPr/>
        </p:nvSpPr>
        <p:spPr>
          <a:xfrm>
            <a:off x="7155232" y="6191025"/>
            <a:ext cx="1157884" cy="1157884"/>
          </a:xfrm>
          <a:prstGeom prst="ellipse">
            <a:avLst/>
          </a:prstGeom>
          <a:solidFill>
            <a:srgbClr val="92DFF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39A43056-7BA4-4153-D982-517CDE84514A}"/>
              </a:ext>
            </a:extLst>
          </p:cNvPr>
          <p:cNvSpPr/>
          <p:nvPr/>
        </p:nvSpPr>
        <p:spPr>
          <a:xfrm>
            <a:off x="2809017" y="-771267"/>
            <a:ext cx="8013272" cy="1774945"/>
          </a:xfrm>
          <a:prstGeom prst="roundRect">
            <a:avLst/>
          </a:prstGeom>
          <a:solidFill>
            <a:schemeClr val="bg1"/>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600">
              <a:solidFill>
                <a:srgbClr val="34C1E8"/>
              </a:solidFill>
              <a:latin typeface="iCiel Brandon Text Bold" panose="020B0803020203060203" pitchFamily="34" charset="0"/>
            </a:endParaRPr>
          </a:p>
          <a:p>
            <a:pPr algn="ctr"/>
            <a:r>
              <a:rPr lang="en-US" sz="3600">
                <a:solidFill>
                  <a:srgbClr val="34C1E8"/>
                </a:solidFill>
                <a:latin typeface="iCiel Brandon Text Bold" panose="020B0803020203060203" pitchFamily="34" charset="0"/>
              </a:rPr>
              <a:t>MỤC TIÊU ĐỀ TÀI</a:t>
            </a:r>
          </a:p>
        </p:txBody>
      </p:sp>
      <p:sp>
        <p:nvSpPr>
          <p:cNvPr id="6" name="Rectangle: Rounded Corners 5">
            <a:extLst>
              <a:ext uri="{FF2B5EF4-FFF2-40B4-BE49-F238E27FC236}">
                <a16:creationId xmlns:a16="http://schemas.microsoft.com/office/drawing/2014/main" id="{0B475EF8-0304-F153-BA1B-EBC21AB7DC41}"/>
              </a:ext>
            </a:extLst>
          </p:cNvPr>
          <p:cNvSpPr/>
          <p:nvPr/>
        </p:nvSpPr>
        <p:spPr>
          <a:xfrm>
            <a:off x="7155231" y="1187149"/>
            <a:ext cx="3432835" cy="1156395"/>
          </a:xfrm>
          <a:prstGeom prst="roundRect">
            <a:avLst>
              <a:gd name="adj" fmla="val 2805"/>
            </a:avLst>
          </a:prstGeom>
          <a:solidFill>
            <a:srgbClr val="FFFFFF"/>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i="0">
                <a:solidFill>
                  <a:srgbClr val="34C1E8"/>
                </a:solidFill>
                <a:effectLst/>
                <a:latin typeface="iCiel Brandon Text Bold" panose="020B0803020203060203" pitchFamily="34" charset="0"/>
              </a:rPr>
              <a:t>Phát triển </a:t>
            </a:r>
            <a:r>
              <a:rPr lang="en-US">
                <a:solidFill>
                  <a:srgbClr val="34C1E8"/>
                </a:solidFill>
                <a:latin typeface="iCiel Brandon Text Bold" panose="020B0803020203060203" pitchFamily="34" charset="0"/>
              </a:rPr>
              <a:t>ứng dụng trò chơi</a:t>
            </a:r>
          </a:p>
        </p:txBody>
      </p:sp>
      <p:sp>
        <p:nvSpPr>
          <p:cNvPr id="36" name="Rectangle: Rounded Corners 35">
            <a:extLst>
              <a:ext uri="{FF2B5EF4-FFF2-40B4-BE49-F238E27FC236}">
                <a16:creationId xmlns:a16="http://schemas.microsoft.com/office/drawing/2014/main" id="{B3804A54-2B71-7D18-BB22-9C3F48707710}"/>
              </a:ext>
            </a:extLst>
          </p:cNvPr>
          <p:cNvSpPr/>
          <p:nvPr/>
        </p:nvSpPr>
        <p:spPr>
          <a:xfrm>
            <a:off x="6910106" y="2743791"/>
            <a:ext cx="1905633" cy="2490642"/>
          </a:xfrm>
          <a:prstGeom prst="roundRect">
            <a:avLst>
              <a:gd name="adj" fmla="val 2805"/>
            </a:avLst>
          </a:prstGeom>
          <a:solidFill>
            <a:srgbClr val="FFFFFF"/>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rgbClr val="34C1E8"/>
                </a:solidFill>
                <a:latin typeface="iCiel Brandon Text Bold" panose="020B0803020203060203" pitchFamily="34" charset="0"/>
              </a:rPr>
              <a:t>Cài đặt,xây dựng môi trường trò chơi sao cho hấp dẫn.</a:t>
            </a:r>
          </a:p>
        </p:txBody>
      </p:sp>
      <p:sp>
        <p:nvSpPr>
          <p:cNvPr id="37" name="Rectangle: Rounded Corners 36">
            <a:extLst>
              <a:ext uri="{FF2B5EF4-FFF2-40B4-BE49-F238E27FC236}">
                <a16:creationId xmlns:a16="http://schemas.microsoft.com/office/drawing/2014/main" id="{DB0EF006-94EC-C267-301F-5EEFFB8932FB}"/>
              </a:ext>
            </a:extLst>
          </p:cNvPr>
          <p:cNvSpPr/>
          <p:nvPr/>
        </p:nvSpPr>
        <p:spPr>
          <a:xfrm>
            <a:off x="3859161" y="2776750"/>
            <a:ext cx="1905633" cy="2490642"/>
          </a:xfrm>
          <a:prstGeom prst="roundRect">
            <a:avLst>
              <a:gd name="adj" fmla="val 2805"/>
            </a:avLst>
          </a:prstGeom>
          <a:solidFill>
            <a:srgbClr val="FFFFFF"/>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rgbClr val="34C1E8"/>
                </a:solidFill>
                <a:latin typeface="iCiel Brandon Text Bold" panose="020B0803020203060203" pitchFamily="34" charset="0"/>
              </a:rPr>
              <a:t>A*Pathfinding</a:t>
            </a:r>
          </a:p>
        </p:txBody>
      </p:sp>
      <p:sp>
        <p:nvSpPr>
          <p:cNvPr id="40" name="Rectangle: Rounded Corners 39">
            <a:extLst>
              <a:ext uri="{FF2B5EF4-FFF2-40B4-BE49-F238E27FC236}">
                <a16:creationId xmlns:a16="http://schemas.microsoft.com/office/drawing/2014/main" id="{D67A1C05-5788-8044-A867-AB485DF32D3C}"/>
              </a:ext>
            </a:extLst>
          </p:cNvPr>
          <p:cNvSpPr/>
          <p:nvPr/>
        </p:nvSpPr>
        <p:spPr>
          <a:xfrm>
            <a:off x="8916656" y="2766718"/>
            <a:ext cx="1905633" cy="2490642"/>
          </a:xfrm>
          <a:prstGeom prst="roundRect">
            <a:avLst>
              <a:gd name="adj" fmla="val 2805"/>
            </a:avLst>
          </a:prstGeom>
          <a:solidFill>
            <a:srgbClr val="FFFFFF"/>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rgbClr val="34C1E8"/>
                </a:solidFill>
                <a:latin typeface="iCiel Brandon Text Bold" panose="020B0803020203060203" pitchFamily="34" charset="0"/>
              </a:rPr>
              <a:t>Tạo ra một giao diện thân thiện cho người sử dụng.</a:t>
            </a:r>
          </a:p>
        </p:txBody>
      </p:sp>
      <p:sp>
        <p:nvSpPr>
          <p:cNvPr id="2" name="Rectangle: Rounded Corners 1">
            <a:extLst>
              <a:ext uri="{FF2B5EF4-FFF2-40B4-BE49-F238E27FC236}">
                <a16:creationId xmlns:a16="http://schemas.microsoft.com/office/drawing/2014/main" id="{0A9D6773-9E21-9614-0921-DF70B6C188BB}"/>
              </a:ext>
            </a:extLst>
          </p:cNvPr>
          <p:cNvSpPr/>
          <p:nvPr/>
        </p:nvSpPr>
        <p:spPr>
          <a:xfrm>
            <a:off x="3098599" y="1194168"/>
            <a:ext cx="3432835" cy="1156395"/>
          </a:xfrm>
          <a:prstGeom prst="roundRect">
            <a:avLst>
              <a:gd name="adj" fmla="val 2805"/>
            </a:avLst>
          </a:prstGeom>
          <a:solidFill>
            <a:srgbClr val="FFFFFF"/>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i="0">
                <a:solidFill>
                  <a:srgbClr val="34C1E8"/>
                </a:solidFill>
                <a:effectLst/>
                <a:latin typeface="iCiel Brandon Text Bold" panose="020B0803020203060203" pitchFamily="34" charset="0"/>
              </a:rPr>
              <a:t>Tìm hiểu,nghiên cứu nguyên lý</a:t>
            </a:r>
            <a:endParaRPr lang="en-US">
              <a:solidFill>
                <a:srgbClr val="34C1E8"/>
              </a:solidFill>
              <a:latin typeface="iCiel Brandon Text Bold" panose="020B0803020203060203" pitchFamily="34" charset="0"/>
            </a:endParaRPr>
          </a:p>
        </p:txBody>
      </p:sp>
      <p:pic>
        <p:nvPicPr>
          <p:cNvPr id="3074" name="Picture 2" descr="Game ">
            <a:extLst>
              <a:ext uri="{FF2B5EF4-FFF2-40B4-BE49-F238E27FC236}">
                <a16:creationId xmlns:a16="http://schemas.microsoft.com/office/drawing/2014/main" id="{FA5D67CC-B4CC-FE9C-9370-F800D5F3CD2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588946" y="2890702"/>
            <a:ext cx="538622" cy="538622"/>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User interface ">
            <a:extLst>
              <a:ext uri="{FF2B5EF4-FFF2-40B4-BE49-F238E27FC236}">
                <a16:creationId xmlns:a16="http://schemas.microsoft.com/office/drawing/2014/main" id="{ACCC5533-47C5-DA36-1871-FA09E23D082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619823" y="2927604"/>
            <a:ext cx="464818" cy="4648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61998"/>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anim calcmode="lin" valueType="num">
                                      <p:cBhvr>
                                        <p:cTn id="13" dur="500" fill="hold"/>
                                        <p:tgtEl>
                                          <p:spTgt spid="6"/>
                                        </p:tgtEl>
                                        <p:attrNameLst>
                                          <p:attrName>ppt_x</p:attrName>
                                        </p:attrNameLst>
                                      </p:cBhvr>
                                      <p:tavLst>
                                        <p:tav tm="0">
                                          <p:val>
                                            <p:strVal val="#ppt_x"/>
                                          </p:val>
                                        </p:tav>
                                        <p:tav tm="100000">
                                          <p:val>
                                            <p:strVal val="#ppt_x"/>
                                          </p:val>
                                        </p:tav>
                                      </p:tavLst>
                                    </p:anim>
                                    <p:anim calcmode="lin" valueType="num">
                                      <p:cBhvr>
                                        <p:cTn id="14" dur="5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7" presetClass="entr" presetSubtype="0" fill="hold" grpId="0" nodeType="clickEffect">
                                  <p:stCondLst>
                                    <p:cond delay="0"/>
                                  </p:stCondLst>
                                  <p:childTnLst>
                                    <p:set>
                                      <p:cBhvr>
                                        <p:cTn id="18" dur="1" fill="hold">
                                          <p:stCondLst>
                                            <p:cond delay="0"/>
                                          </p:stCondLst>
                                        </p:cTn>
                                        <p:tgtEl>
                                          <p:spTgt spid="37"/>
                                        </p:tgtEl>
                                        <p:attrNameLst>
                                          <p:attrName>style.visibility</p:attrName>
                                        </p:attrNameLst>
                                      </p:cBhvr>
                                      <p:to>
                                        <p:strVal val="visible"/>
                                      </p:to>
                                    </p:set>
                                    <p:animEffect transition="in" filter="fade">
                                      <p:cBhvr>
                                        <p:cTn id="19" dur="500"/>
                                        <p:tgtEl>
                                          <p:spTgt spid="37"/>
                                        </p:tgtEl>
                                      </p:cBhvr>
                                    </p:animEffect>
                                    <p:anim calcmode="lin" valueType="num">
                                      <p:cBhvr>
                                        <p:cTn id="20" dur="500" fill="hold"/>
                                        <p:tgtEl>
                                          <p:spTgt spid="37"/>
                                        </p:tgtEl>
                                        <p:attrNameLst>
                                          <p:attrName>ppt_x</p:attrName>
                                        </p:attrNameLst>
                                      </p:cBhvr>
                                      <p:tavLst>
                                        <p:tav tm="0">
                                          <p:val>
                                            <p:strVal val="#ppt_x"/>
                                          </p:val>
                                        </p:tav>
                                        <p:tav tm="100000">
                                          <p:val>
                                            <p:strVal val="#ppt_x"/>
                                          </p:val>
                                        </p:tav>
                                      </p:tavLst>
                                    </p:anim>
                                    <p:anim calcmode="lin" valueType="num">
                                      <p:cBhvr>
                                        <p:cTn id="21" dur="500" fill="hold"/>
                                        <p:tgtEl>
                                          <p:spTgt spid="37"/>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7" presetClass="entr" presetSubtype="0" fill="hold" nodeType="clickEffect">
                                  <p:stCondLst>
                                    <p:cond delay="0"/>
                                  </p:stCondLst>
                                  <p:childTnLst>
                                    <p:set>
                                      <p:cBhvr>
                                        <p:cTn id="25" dur="1" fill="hold">
                                          <p:stCondLst>
                                            <p:cond delay="0"/>
                                          </p:stCondLst>
                                        </p:cTn>
                                        <p:tgtEl>
                                          <p:spTgt spid="3074"/>
                                        </p:tgtEl>
                                        <p:attrNameLst>
                                          <p:attrName>style.visibility</p:attrName>
                                        </p:attrNameLst>
                                      </p:cBhvr>
                                      <p:to>
                                        <p:strVal val="visible"/>
                                      </p:to>
                                    </p:set>
                                    <p:animEffect transition="in" filter="fade">
                                      <p:cBhvr>
                                        <p:cTn id="26" dur="250"/>
                                        <p:tgtEl>
                                          <p:spTgt spid="3074"/>
                                        </p:tgtEl>
                                      </p:cBhvr>
                                    </p:animEffect>
                                    <p:anim calcmode="lin" valueType="num">
                                      <p:cBhvr>
                                        <p:cTn id="27" dur="250" fill="hold"/>
                                        <p:tgtEl>
                                          <p:spTgt spid="3074"/>
                                        </p:tgtEl>
                                        <p:attrNameLst>
                                          <p:attrName>ppt_x</p:attrName>
                                        </p:attrNameLst>
                                      </p:cBhvr>
                                      <p:tavLst>
                                        <p:tav tm="0">
                                          <p:val>
                                            <p:strVal val="#ppt_x"/>
                                          </p:val>
                                        </p:tav>
                                        <p:tav tm="100000">
                                          <p:val>
                                            <p:strVal val="#ppt_x"/>
                                          </p:val>
                                        </p:tav>
                                      </p:tavLst>
                                    </p:anim>
                                    <p:anim calcmode="lin" valueType="num">
                                      <p:cBhvr>
                                        <p:cTn id="28" dur="250" fill="hold"/>
                                        <p:tgtEl>
                                          <p:spTgt spid="3074"/>
                                        </p:tgtEl>
                                        <p:attrNameLst>
                                          <p:attrName>ppt_y</p:attrName>
                                        </p:attrNameLst>
                                      </p:cBhvr>
                                      <p:tavLst>
                                        <p:tav tm="0">
                                          <p:val>
                                            <p:strVal val="#ppt_y-.1"/>
                                          </p:val>
                                        </p:tav>
                                        <p:tav tm="100000">
                                          <p:val>
                                            <p:strVal val="#ppt_y"/>
                                          </p:val>
                                        </p:tav>
                                      </p:tavLst>
                                    </p:anim>
                                  </p:childTnLst>
                                </p:cTn>
                              </p:par>
                              <p:par>
                                <p:cTn id="29" presetID="47" presetClass="entr" presetSubtype="0" fill="hold" grpId="0" nodeType="withEffect">
                                  <p:stCondLst>
                                    <p:cond delay="0"/>
                                  </p:stCondLst>
                                  <p:childTnLst>
                                    <p:set>
                                      <p:cBhvr>
                                        <p:cTn id="30" dur="1" fill="hold">
                                          <p:stCondLst>
                                            <p:cond delay="0"/>
                                          </p:stCondLst>
                                        </p:cTn>
                                        <p:tgtEl>
                                          <p:spTgt spid="36"/>
                                        </p:tgtEl>
                                        <p:attrNameLst>
                                          <p:attrName>style.visibility</p:attrName>
                                        </p:attrNameLst>
                                      </p:cBhvr>
                                      <p:to>
                                        <p:strVal val="visible"/>
                                      </p:to>
                                    </p:set>
                                    <p:animEffect transition="in" filter="fade">
                                      <p:cBhvr>
                                        <p:cTn id="31" dur="250"/>
                                        <p:tgtEl>
                                          <p:spTgt spid="36"/>
                                        </p:tgtEl>
                                      </p:cBhvr>
                                    </p:animEffect>
                                    <p:anim calcmode="lin" valueType="num">
                                      <p:cBhvr>
                                        <p:cTn id="32" dur="250" fill="hold"/>
                                        <p:tgtEl>
                                          <p:spTgt spid="36"/>
                                        </p:tgtEl>
                                        <p:attrNameLst>
                                          <p:attrName>ppt_x</p:attrName>
                                        </p:attrNameLst>
                                      </p:cBhvr>
                                      <p:tavLst>
                                        <p:tav tm="0">
                                          <p:val>
                                            <p:strVal val="#ppt_x"/>
                                          </p:val>
                                        </p:tav>
                                        <p:tav tm="100000">
                                          <p:val>
                                            <p:strVal val="#ppt_x"/>
                                          </p:val>
                                        </p:tav>
                                      </p:tavLst>
                                    </p:anim>
                                    <p:anim calcmode="lin" valueType="num">
                                      <p:cBhvr>
                                        <p:cTn id="33" dur="250" fill="hold"/>
                                        <p:tgtEl>
                                          <p:spTgt spid="36"/>
                                        </p:tgtEl>
                                        <p:attrNameLst>
                                          <p:attrName>ppt_y</p:attrName>
                                        </p:attrNameLst>
                                      </p:cBhvr>
                                      <p:tavLst>
                                        <p:tav tm="0">
                                          <p:val>
                                            <p:strVal val="#ppt_y-.1"/>
                                          </p:val>
                                        </p:tav>
                                        <p:tav tm="100000">
                                          <p:val>
                                            <p:strVal val="#ppt_y"/>
                                          </p:val>
                                        </p:tav>
                                      </p:tavLst>
                                    </p:anim>
                                  </p:childTnLst>
                                </p:cTn>
                              </p:par>
                              <p:par>
                                <p:cTn id="34" presetID="47" presetClass="entr" presetSubtype="0" fill="hold" nodeType="withEffect">
                                  <p:stCondLst>
                                    <p:cond delay="0"/>
                                  </p:stCondLst>
                                  <p:childTnLst>
                                    <p:set>
                                      <p:cBhvr>
                                        <p:cTn id="35" dur="1" fill="hold">
                                          <p:stCondLst>
                                            <p:cond delay="0"/>
                                          </p:stCondLst>
                                        </p:cTn>
                                        <p:tgtEl>
                                          <p:spTgt spid="3076"/>
                                        </p:tgtEl>
                                        <p:attrNameLst>
                                          <p:attrName>style.visibility</p:attrName>
                                        </p:attrNameLst>
                                      </p:cBhvr>
                                      <p:to>
                                        <p:strVal val="visible"/>
                                      </p:to>
                                    </p:set>
                                    <p:animEffect transition="in" filter="fade">
                                      <p:cBhvr>
                                        <p:cTn id="36" dur="250"/>
                                        <p:tgtEl>
                                          <p:spTgt spid="3076"/>
                                        </p:tgtEl>
                                      </p:cBhvr>
                                    </p:animEffect>
                                    <p:anim calcmode="lin" valueType="num">
                                      <p:cBhvr>
                                        <p:cTn id="37" dur="250" fill="hold"/>
                                        <p:tgtEl>
                                          <p:spTgt spid="3076"/>
                                        </p:tgtEl>
                                        <p:attrNameLst>
                                          <p:attrName>ppt_x</p:attrName>
                                        </p:attrNameLst>
                                      </p:cBhvr>
                                      <p:tavLst>
                                        <p:tav tm="0">
                                          <p:val>
                                            <p:strVal val="#ppt_x"/>
                                          </p:val>
                                        </p:tav>
                                        <p:tav tm="100000">
                                          <p:val>
                                            <p:strVal val="#ppt_x"/>
                                          </p:val>
                                        </p:tav>
                                      </p:tavLst>
                                    </p:anim>
                                    <p:anim calcmode="lin" valueType="num">
                                      <p:cBhvr>
                                        <p:cTn id="38" dur="250" fill="hold"/>
                                        <p:tgtEl>
                                          <p:spTgt spid="3076"/>
                                        </p:tgtEl>
                                        <p:attrNameLst>
                                          <p:attrName>ppt_y</p:attrName>
                                        </p:attrNameLst>
                                      </p:cBhvr>
                                      <p:tavLst>
                                        <p:tav tm="0">
                                          <p:val>
                                            <p:strVal val="#ppt_y-.1"/>
                                          </p:val>
                                        </p:tav>
                                        <p:tav tm="100000">
                                          <p:val>
                                            <p:strVal val="#ppt_y"/>
                                          </p:val>
                                        </p:tav>
                                      </p:tavLst>
                                    </p:anim>
                                  </p:childTnLst>
                                </p:cTn>
                              </p:par>
                              <p:par>
                                <p:cTn id="39" presetID="47" presetClass="entr" presetSubtype="0" fill="hold" grpId="0" nodeType="withEffect">
                                  <p:stCondLst>
                                    <p:cond delay="0"/>
                                  </p:stCondLst>
                                  <p:childTnLst>
                                    <p:set>
                                      <p:cBhvr>
                                        <p:cTn id="40" dur="1" fill="hold">
                                          <p:stCondLst>
                                            <p:cond delay="0"/>
                                          </p:stCondLst>
                                        </p:cTn>
                                        <p:tgtEl>
                                          <p:spTgt spid="40"/>
                                        </p:tgtEl>
                                        <p:attrNameLst>
                                          <p:attrName>style.visibility</p:attrName>
                                        </p:attrNameLst>
                                      </p:cBhvr>
                                      <p:to>
                                        <p:strVal val="visible"/>
                                      </p:to>
                                    </p:set>
                                    <p:animEffect transition="in" filter="fade">
                                      <p:cBhvr>
                                        <p:cTn id="41" dur="250"/>
                                        <p:tgtEl>
                                          <p:spTgt spid="40"/>
                                        </p:tgtEl>
                                      </p:cBhvr>
                                    </p:animEffect>
                                    <p:anim calcmode="lin" valueType="num">
                                      <p:cBhvr>
                                        <p:cTn id="42" dur="250" fill="hold"/>
                                        <p:tgtEl>
                                          <p:spTgt spid="40"/>
                                        </p:tgtEl>
                                        <p:attrNameLst>
                                          <p:attrName>ppt_x</p:attrName>
                                        </p:attrNameLst>
                                      </p:cBhvr>
                                      <p:tavLst>
                                        <p:tav tm="0">
                                          <p:val>
                                            <p:strVal val="#ppt_x"/>
                                          </p:val>
                                        </p:tav>
                                        <p:tav tm="100000">
                                          <p:val>
                                            <p:strVal val="#ppt_x"/>
                                          </p:val>
                                        </p:tav>
                                      </p:tavLst>
                                    </p:anim>
                                    <p:anim calcmode="lin" valueType="num">
                                      <p:cBhvr>
                                        <p:cTn id="43" dur="250" fill="hold"/>
                                        <p:tgtEl>
                                          <p:spTgt spid="4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36" grpId="0" animBg="1"/>
      <p:bldP spid="37" grpId="0" animBg="1"/>
      <p:bldP spid="40" grpId="0" animBg="1"/>
      <p:bldP spid="2"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Group 31">
            <a:extLst>
              <a:ext uri="{FF2B5EF4-FFF2-40B4-BE49-F238E27FC236}">
                <a16:creationId xmlns:a16="http://schemas.microsoft.com/office/drawing/2014/main" id="{C2ED9A7E-9D69-66FF-FDCD-FAAB431F329C}"/>
              </a:ext>
            </a:extLst>
          </p:cNvPr>
          <p:cNvGrpSpPr/>
          <p:nvPr/>
        </p:nvGrpSpPr>
        <p:grpSpPr>
          <a:xfrm>
            <a:off x="2385471" y="0"/>
            <a:ext cx="2440527" cy="6858000"/>
            <a:chOff x="2385471" y="0"/>
            <a:chExt cx="2440527" cy="6858000"/>
          </a:xfrm>
        </p:grpSpPr>
        <p:sp>
          <p:nvSpPr>
            <p:cNvPr id="7" name="Rectangle 6">
              <a:extLst>
                <a:ext uri="{FF2B5EF4-FFF2-40B4-BE49-F238E27FC236}">
                  <a16:creationId xmlns:a16="http://schemas.microsoft.com/office/drawing/2014/main" id="{83CA7BE3-DF7A-C1CD-9412-669CFCBE3829}"/>
                </a:ext>
              </a:extLst>
            </p:cNvPr>
            <p:cNvSpPr/>
            <p:nvPr/>
          </p:nvSpPr>
          <p:spPr>
            <a:xfrm>
              <a:off x="2404533" y="0"/>
              <a:ext cx="2421465" cy="6858000"/>
            </a:xfrm>
            <a:prstGeom prst="rect">
              <a:avLst/>
            </a:prstGeom>
            <a:solidFill>
              <a:srgbClr val="9FE2F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A4DCAD42-B39F-77A0-D7BC-802CED5FEB60}"/>
                </a:ext>
              </a:extLst>
            </p:cNvPr>
            <p:cNvSpPr txBox="1"/>
            <p:nvPr/>
          </p:nvSpPr>
          <p:spPr>
            <a:xfrm>
              <a:off x="3287568" y="1194433"/>
              <a:ext cx="896321" cy="1323439"/>
            </a:xfrm>
            <a:prstGeom prst="rect">
              <a:avLst/>
            </a:prstGeom>
            <a:noFill/>
          </p:spPr>
          <p:txBody>
            <a:bodyPr wrap="square" rtlCol="0">
              <a:spAutoFit/>
            </a:bodyPr>
            <a:lstStyle/>
            <a:p>
              <a:r>
                <a:rPr lang="en-US" sz="8000">
                  <a:solidFill>
                    <a:schemeClr val="bg1"/>
                  </a:solidFill>
                  <a:latin typeface="iCiel Brandon Text Bold" panose="020B0803020203060203" pitchFamily="34" charset="0"/>
                </a:rPr>
                <a:t>2</a:t>
              </a:r>
            </a:p>
          </p:txBody>
        </p:sp>
        <p:sp>
          <p:nvSpPr>
            <p:cNvPr id="21" name="TextBox 20">
              <a:extLst>
                <a:ext uri="{FF2B5EF4-FFF2-40B4-BE49-F238E27FC236}">
                  <a16:creationId xmlns:a16="http://schemas.microsoft.com/office/drawing/2014/main" id="{A4236104-0B0C-EF9A-A8D4-61029D7143CF}"/>
                </a:ext>
              </a:extLst>
            </p:cNvPr>
            <p:cNvSpPr txBox="1"/>
            <p:nvPr/>
          </p:nvSpPr>
          <p:spPr>
            <a:xfrm>
              <a:off x="2385471" y="2441749"/>
              <a:ext cx="2424336" cy="1938992"/>
            </a:xfrm>
            <a:prstGeom prst="rect">
              <a:avLst/>
            </a:prstGeom>
            <a:noFill/>
          </p:spPr>
          <p:txBody>
            <a:bodyPr wrap="square" rtlCol="0">
              <a:spAutoFit/>
            </a:bodyPr>
            <a:lstStyle/>
            <a:p>
              <a:pPr algn="ctr"/>
              <a:r>
                <a:rPr lang="en-US" sz="4000">
                  <a:solidFill>
                    <a:schemeClr val="bg1"/>
                  </a:solidFill>
                  <a:latin typeface="iCiel Brandon Text Bold" panose="020B0803020203060203" pitchFamily="34" charset="0"/>
                </a:rPr>
                <a:t>CƠ SỞ</a:t>
              </a:r>
            </a:p>
            <a:p>
              <a:pPr algn="ctr"/>
              <a:r>
                <a:rPr lang="en-US" sz="4000">
                  <a:solidFill>
                    <a:schemeClr val="bg1"/>
                  </a:solidFill>
                  <a:latin typeface="iCiel Brandon Text Bold" panose="020B0803020203060203" pitchFamily="34" charset="0"/>
                </a:rPr>
                <a:t>LÝ THUYẾT</a:t>
              </a:r>
            </a:p>
          </p:txBody>
        </p:sp>
        <p:pic>
          <p:nvPicPr>
            <p:cNvPr id="2050" name="Picture 2" descr="Html ">
              <a:extLst>
                <a:ext uri="{FF2B5EF4-FFF2-40B4-BE49-F238E27FC236}">
                  <a16:creationId xmlns:a16="http://schemas.microsoft.com/office/drawing/2014/main" id="{F8C7076A-7E7B-8234-A29C-1E0EB0DC3604}"/>
                </a:ext>
              </a:extLst>
            </p:cNvPr>
            <p:cNvPicPr>
              <a:picLocks noChangeAspect="1" noChangeArrowheads="1"/>
            </p:cNvPicPr>
            <p:nvPr/>
          </p:nvPicPr>
          <p:blipFill>
            <a:blip r:embed="rId2">
              <a:alphaModFix amt="12000"/>
              <a:duotone>
                <a:schemeClr val="accent5">
                  <a:shade val="45000"/>
                  <a:satMod val="135000"/>
                </a:schemeClr>
                <a:prstClr val="white"/>
              </a:duotone>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rot="1140359">
              <a:off x="3685477" y="5800151"/>
              <a:ext cx="781749" cy="781749"/>
            </a:xfrm>
            <a:prstGeom prst="rect">
              <a:avLst/>
            </a:prstGeom>
            <a:noFill/>
          </p:spPr>
        </p:pic>
        <p:pic>
          <p:nvPicPr>
            <p:cNvPr id="2052" name="Picture 4" descr="Css 3 ">
              <a:extLst>
                <a:ext uri="{FF2B5EF4-FFF2-40B4-BE49-F238E27FC236}">
                  <a16:creationId xmlns:a16="http://schemas.microsoft.com/office/drawing/2014/main" id="{BA72EED0-3E72-0DE4-5FFC-A69112A9049E}"/>
                </a:ext>
              </a:extLst>
            </p:cNvPr>
            <p:cNvPicPr>
              <a:picLocks noChangeAspect="1" noChangeArrowheads="1"/>
            </p:cNvPicPr>
            <p:nvPr/>
          </p:nvPicPr>
          <p:blipFill>
            <a:blip r:embed="rId4">
              <a:alphaModFix amt="23000"/>
              <a:extLst>
                <a:ext uri="{28A0092B-C50C-407E-A947-70E740481C1C}">
                  <a14:useLocalDpi xmlns:a14="http://schemas.microsoft.com/office/drawing/2010/main" val="0"/>
                </a:ext>
              </a:extLst>
            </a:blip>
            <a:srcRect/>
            <a:stretch>
              <a:fillRect/>
            </a:stretch>
          </p:blipFill>
          <p:spPr bwMode="auto">
            <a:xfrm rot="20700000">
              <a:off x="2766613" y="4684369"/>
              <a:ext cx="641264" cy="64126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3" name="Group 32">
            <a:extLst>
              <a:ext uri="{FF2B5EF4-FFF2-40B4-BE49-F238E27FC236}">
                <a16:creationId xmlns:a16="http://schemas.microsoft.com/office/drawing/2014/main" id="{6E861B6F-4D16-10E0-ED54-F7FC7AC45A00}"/>
              </a:ext>
            </a:extLst>
          </p:cNvPr>
          <p:cNvGrpSpPr/>
          <p:nvPr/>
        </p:nvGrpSpPr>
        <p:grpSpPr>
          <a:xfrm>
            <a:off x="4825998" y="0"/>
            <a:ext cx="2480333" cy="6858000"/>
            <a:chOff x="4825998" y="0"/>
            <a:chExt cx="2480333" cy="6858000"/>
          </a:xfrm>
        </p:grpSpPr>
        <p:sp>
          <p:nvSpPr>
            <p:cNvPr id="8" name="Rectangle 7">
              <a:extLst>
                <a:ext uri="{FF2B5EF4-FFF2-40B4-BE49-F238E27FC236}">
                  <a16:creationId xmlns:a16="http://schemas.microsoft.com/office/drawing/2014/main" id="{4156961F-1523-8CDD-60BE-C3651D71357B}"/>
                </a:ext>
              </a:extLst>
            </p:cNvPr>
            <p:cNvSpPr/>
            <p:nvPr/>
          </p:nvSpPr>
          <p:spPr>
            <a:xfrm>
              <a:off x="4825998" y="0"/>
              <a:ext cx="2421465" cy="6858000"/>
            </a:xfrm>
            <a:prstGeom prst="rect">
              <a:avLst/>
            </a:prstGeom>
            <a:solidFill>
              <a:srgbClr val="F5F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EB024C01-A335-3387-CF90-9847D8407AA0}"/>
                </a:ext>
              </a:extLst>
            </p:cNvPr>
            <p:cNvSpPr txBox="1"/>
            <p:nvPr/>
          </p:nvSpPr>
          <p:spPr>
            <a:xfrm>
              <a:off x="4881995" y="2441749"/>
              <a:ext cx="2424336" cy="3170099"/>
            </a:xfrm>
            <a:prstGeom prst="rect">
              <a:avLst/>
            </a:prstGeom>
            <a:noFill/>
          </p:spPr>
          <p:txBody>
            <a:bodyPr wrap="square" rtlCol="0">
              <a:spAutoFit/>
            </a:bodyPr>
            <a:lstStyle/>
            <a:p>
              <a:pPr algn="ctr"/>
              <a:r>
                <a:rPr lang="en-US" sz="4000">
                  <a:solidFill>
                    <a:srgbClr val="34C1E8"/>
                  </a:solidFill>
                  <a:latin typeface="iCiel Brandon Text Bold" panose="020B0803020203060203" pitchFamily="34" charset="0"/>
                </a:rPr>
                <a:t>PHÂN</a:t>
              </a:r>
            </a:p>
            <a:p>
              <a:pPr algn="ctr"/>
              <a:r>
                <a:rPr lang="en-US" sz="4000">
                  <a:solidFill>
                    <a:srgbClr val="34C1E8"/>
                  </a:solidFill>
                  <a:latin typeface="iCiel Brandon Text Bold" panose="020B0803020203060203" pitchFamily="34" charset="0"/>
                </a:rPr>
                <a:t>TÍCH</a:t>
              </a:r>
            </a:p>
            <a:p>
              <a:pPr algn="ctr"/>
              <a:r>
                <a:rPr lang="en-US" sz="4000">
                  <a:solidFill>
                    <a:srgbClr val="34C1E8"/>
                  </a:solidFill>
                  <a:latin typeface="iCiel Brandon Text Bold" panose="020B0803020203060203" pitchFamily="34" charset="0"/>
                </a:rPr>
                <a:t>VÀ</a:t>
              </a:r>
            </a:p>
            <a:p>
              <a:pPr algn="ctr"/>
              <a:r>
                <a:rPr lang="en-US" sz="4000">
                  <a:solidFill>
                    <a:srgbClr val="34C1E8"/>
                  </a:solidFill>
                  <a:latin typeface="iCiel Brandon Text Bold" panose="020B0803020203060203" pitchFamily="34" charset="0"/>
                </a:rPr>
                <a:t>THIẾT</a:t>
              </a:r>
            </a:p>
            <a:p>
              <a:pPr algn="ctr"/>
              <a:r>
                <a:rPr lang="en-US" sz="4000">
                  <a:solidFill>
                    <a:srgbClr val="34C1E8"/>
                  </a:solidFill>
                  <a:latin typeface="iCiel Brandon Text Bold" panose="020B0803020203060203" pitchFamily="34" charset="0"/>
                </a:rPr>
                <a:t>KẾ</a:t>
              </a:r>
            </a:p>
          </p:txBody>
        </p:sp>
        <p:pic>
          <p:nvPicPr>
            <p:cNvPr id="2056" name="Picture 8" descr="Transparency ">
              <a:extLst>
                <a:ext uri="{FF2B5EF4-FFF2-40B4-BE49-F238E27FC236}">
                  <a16:creationId xmlns:a16="http://schemas.microsoft.com/office/drawing/2014/main" id="{1449DC27-0C09-5C7E-6B63-0660DD4EBEBE}"/>
                </a:ext>
              </a:extLst>
            </p:cNvPr>
            <p:cNvPicPr>
              <a:picLocks noChangeAspect="1" noChangeArrowheads="1"/>
            </p:cNvPicPr>
            <p:nvPr/>
          </p:nvPicPr>
          <p:blipFill>
            <a:blip r:embed="rId5">
              <a:alphaModFix amt="7000"/>
              <a:extLst>
                <a:ext uri="{28A0092B-C50C-407E-A947-70E740481C1C}">
                  <a14:useLocalDpi xmlns:a14="http://schemas.microsoft.com/office/drawing/2010/main" val="0"/>
                </a:ext>
              </a:extLst>
            </a:blip>
            <a:srcRect/>
            <a:stretch>
              <a:fillRect/>
            </a:stretch>
          </p:blipFill>
          <p:spPr bwMode="auto">
            <a:xfrm>
              <a:off x="5060287" y="2749317"/>
              <a:ext cx="2020134" cy="2020134"/>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15FCF630-F926-DC23-E7E0-0AB92D06DF85}"/>
                </a:ext>
              </a:extLst>
            </p:cNvPr>
            <p:cNvSpPr txBox="1"/>
            <p:nvPr/>
          </p:nvSpPr>
          <p:spPr>
            <a:xfrm>
              <a:off x="5698633" y="1194169"/>
              <a:ext cx="896321" cy="1323439"/>
            </a:xfrm>
            <a:prstGeom prst="rect">
              <a:avLst/>
            </a:prstGeom>
            <a:noFill/>
          </p:spPr>
          <p:txBody>
            <a:bodyPr wrap="square" rtlCol="0">
              <a:spAutoFit/>
            </a:bodyPr>
            <a:lstStyle/>
            <a:p>
              <a:r>
                <a:rPr lang="en-US" sz="8000">
                  <a:solidFill>
                    <a:srgbClr val="34C1E8"/>
                  </a:solidFill>
                  <a:latin typeface="iCiel Brandon Text Bold" panose="020B0803020203060203" pitchFamily="34" charset="0"/>
                </a:rPr>
                <a:t>3</a:t>
              </a:r>
            </a:p>
          </p:txBody>
        </p:sp>
      </p:grpSp>
      <p:grpSp>
        <p:nvGrpSpPr>
          <p:cNvPr id="35" name="Group 34">
            <a:extLst>
              <a:ext uri="{FF2B5EF4-FFF2-40B4-BE49-F238E27FC236}">
                <a16:creationId xmlns:a16="http://schemas.microsoft.com/office/drawing/2014/main" id="{39A451FE-AA57-D507-0DCE-0FBEAA598A09}"/>
              </a:ext>
            </a:extLst>
          </p:cNvPr>
          <p:cNvGrpSpPr/>
          <p:nvPr/>
        </p:nvGrpSpPr>
        <p:grpSpPr>
          <a:xfrm>
            <a:off x="9668928" y="0"/>
            <a:ext cx="2523072" cy="6858000"/>
            <a:chOff x="9668928" y="0"/>
            <a:chExt cx="2523072" cy="6858000"/>
          </a:xfrm>
        </p:grpSpPr>
        <p:sp>
          <p:nvSpPr>
            <p:cNvPr id="10" name="Rectangle 9">
              <a:extLst>
                <a:ext uri="{FF2B5EF4-FFF2-40B4-BE49-F238E27FC236}">
                  <a16:creationId xmlns:a16="http://schemas.microsoft.com/office/drawing/2014/main" id="{510E728E-314F-5E85-DBE4-610AE6932E9F}"/>
                </a:ext>
              </a:extLst>
            </p:cNvPr>
            <p:cNvSpPr/>
            <p:nvPr/>
          </p:nvSpPr>
          <p:spPr>
            <a:xfrm>
              <a:off x="9668928" y="0"/>
              <a:ext cx="2523072" cy="6858000"/>
            </a:xfrm>
            <a:prstGeom prst="rect">
              <a:avLst/>
            </a:prstGeom>
            <a:solidFill>
              <a:srgbClr val="F5F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5FCFF"/>
                </a:solidFill>
              </a:endParaRPr>
            </a:p>
          </p:txBody>
        </p:sp>
        <p:pic>
          <p:nvPicPr>
            <p:cNvPr id="2064" name="Picture 16" descr="Exam ">
              <a:extLst>
                <a:ext uri="{FF2B5EF4-FFF2-40B4-BE49-F238E27FC236}">
                  <a16:creationId xmlns:a16="http://schemas.microsoft.com/office/drawing/2014/main" id="{D062308C-BFFB-FA86-2E04-007A0868A7CD}"/>
                </a:ext>
              </a:extLst>
            </p:cNvPr>
            <p:cNvPicPr>
              <a:picLocks noChangeAspect="1" noChangeArrowheads="1"/>
            </p:cNvPicPr>
            <p:nvPr/>
          </p:nvPicPr>
          <p:blipFill>
            <a:blip r:embed="rId6">
              <a:duotone>
                <a:schemeClr val="accent5">
                  <a:shade val="45000"/>
                  <a:satMod val="135000"/>
                </a:schemeClr>
                <a:prstClr val="white"/>
              </a:duotone>
              <a:alphaModFix amt="20000"/>
              <a:extLst>
                <a:ext uri="{28A0092B-C50C-407E-A947-70E740481C1C}">
                  <a14:useLocalDpi xmlns:a14="http://schemas.microsoft.com/office/drawing/2010/main" val="0"/>
                </a:ext>
              </a:extLst>
            </a:blip>
            <a:srcRect/>
            <a:stretch>
              <a:fillRect/>
            </a:stretch>
          </p:blipFill>
          <p:spPr bwMode="auto">
            <a:xfrm>
              <a:off x="10171460" y="4557748"/>
              <a:ext cx="1645445" cy="1645445"/>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F4FD026D-C030-6D4D-012B-803FFF30A3EE}"/>
                </a:ext>
              </a:extLst>
            </p:cNvPr>
            <p:cNvSpPr txBox="1"/>
            <p:nvPr/>
          </p:nvSpPr>
          <p:spPr>
            <a:xfrm>
              <a:off x="9869832" y="2517607"/>
              <a:ext cx="2248702" cy="1938992"/>
            </a:xfrm>
            <a:prstGeom prst="rect">
              <a:avLst/>
            </a:prstGeom>
            <a:noFill/>
          </p:spPr>
          <p:txBody>
            <a:bodyPr wrap="square" rtlCol="0">
              <a:spAutoFit/>
            </a:bodyPr>
            <a:lstStyle/>
            <a:p>
              <a:pPr algn="ctr"/>
              <a:r>
                <a:rPr lang="en-US" sz="6000">
                  <a:solidFill>
                    <a:srgbClr val="34C1E8"/>
                  </a:solidFill>
                  <a:latin typeface="iCiel Brandon Text Bold" panose="020B0803020203060203" pitchFamily="34" charset="0"/>
                </a:rPr>
                <a:t>KẾT LUẬN</a:t>
              </a:r>
            </a:p>
          </p:txBody>
        </p:sp>
        <p:sp>
          <p:nvSpPr>
            <p:cNvPr id="26" name="TextBox 25">
              <a:extLst>
                <a:ext uri="{FF2B5EF4-FFF2-40B4-BE49-F238E27FC236}">
                  <a16:creationId xmlns:a16="http://schemas.microsoft.com/office/drawing/2014/main" id="{DA85CB85-709A-6731-C493-36970D84E8C3}"/>
                </a:ext>
              </a:extLst>
            </p:cNvPr>
            <p:cNvSpPr txBox="1"/>
            <p:nvPr/>
          </p:nvSpPr>
          <p:spPr>
            <a:xfrm>
              <a:off x="10588067" y="1194168"/>
              <a:ext cx="812232" cy="1323439"/>
            </a:xfrm>
            <a:prstGeom prst="rect">
              <a:avLst/>
            </a:prstGeom>
            <a:noFill/>
          </p:spPr>
          <p:txBody>
            <a:bodyPr wrap="square" rtlCol="0">
              <a:spAutoFit/>
            </a:bodyPr>
            <a:lstStyle/>
            <a:p>
              <a:r>
                <a:rPr lang="en-US" sz="8000">
                  <a:solidFill>
                    <a:srgbClr val="34C1E8"/>
                  </a:solidFill>
                  <a:latin typeface="iCiel Brandon Text Bold" panose="020B0803020203060203" pitchFamily="34" charset="0"/>
                </a:rPr>
                <a:t>5</a:t>
              </a:r>
            </a:p>
          </p:txBody>
        </p:sp>
      </p:grpSp>
      <p:sp>
        <p:nvSpPr>
          <p:cNvPr id="4" name="Rectangle 3">
            <a:extLst>
              <a:ext uri="{FF2B5EF4-FFF2-40B4-BE49-F238E27FC236}">
                <a16:creationId xmlns:a16="http://schemas.microsoft.com/office/drawing/2014/main" id="{72E33767-6CA4-EC7B-CC6E-3EE1DEE2B377}"/>
              </a:ext>
            </a:extLst>
          </p:cNvPr>
          <p:cNvSpPr/>
          <p:nvPr/>
        </p:nvSpPr>
        <p:spPr>
          <a:xfrm>
            <a:off x="-26627" y="0"/>
            <a:ext cx="12218627" cy="6858000"/>
          </a:xfrm>
          <a:prstGeom prst="rect">
            <a:avLst/>
          </a:prstGeom>
          <a:solidFill>
            <a:srgbClr val="F5F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2F3E9C4C-3E46-A4A1-80D8-8910B3222AAA}"/>
              </a:ext>
            </a:extLst>
          </p:cNvPr>
          <p:cNvSpPr txBox="1"/>
          <p:nvPr/>
        </p:nvSpPr>
        <p:spPr>
          <a:xfrm>
            <a:off x="886354" y="1207236"/>
            <a:ext cx="896321" cy="1323439"/>
          </a:xfrm>
          <a:prstGeom prst="rect">
            <a:avLst/>
          </a:prstGeom>
          <a:noFill/>
        </p:spPr>
        <p:txBody>
          <a:bodyPr wrap="square" rtlCol="0">
            <a:spAutoFit/>
          </a:bodyPr>
          <a:lstStyle/>
          <a:p>
            <a:r>
              <a:rPr lang="en-US" sz="8000">
                <a:solidFill>
                  <a:srgbClr val="34C1E8"/>
                </a:solidFill>
                <a:latin typeface="iCiel Brandon Text Bold" panose="020B0803020203060203" pitchFamily="34" charset="0"/>
              </a:rPr>
              <a:t>1</a:t>
            </a:r>
          </a:p>
        </p:txBody>
      </p:sp>
      <p:sp>
        <p:nvSpPr>
          <p:cNvPr id="13" name="Rectangle: Rounded Corners 12">
            <a:extLst>
              <a:ext uri="{FF2B5EF4-FFF2-40B4-BE49-F238E27FC236}">
                <a16:creationId xmlns:a16="http://schemas.microsoft.com/office/drawing/2014/main" id="{D3A3135A-0600-2CA6-F2D1-EE2F7FA427CE}"/>
              </a:ext>
            </a:extLst>
          </p:cNvPr>
          <p:cNvSpPr/>
          <p:nvPr/>
        </p:nvSpPr>
        <p:spPr>
          <a:xfrm>
            <a:off x="1815006" y="170113"/>
            <a:ext cx="10302373" cy="6517773"/>
          </a:xfrm>
          <a:prstGeom prst="roundRect">
            <a:avLst>
              <a:gd name="adj" fmla="val 6421"/>
            </a:avLst>
          </a:prstGeom>
          <a:solidFill>
            <a:schemeClr val="bg1"/>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s-ES" sz="2400">
                <a:solidFill>
                  <a:srgbClr val="002060"/>
                </a:solidFill>
                <a:latin typeface="iCiel Brandon Text Bold" panose="020B0803020203060203" pitchFamily="34" charset="0"/>
              </a:rPr>
              <a:t>Thiết lập phần Trap ( bẫy )</a:t>
            </a:r>
          </a:p>
          <a:p>
            <a:endParaRPr lang="es-ES" sz="2400">
              <a:solidFill>
                <a:srgbClr val="002060"/>
              </a:solidFill>
              <a:latin typeface="iCiel Brandon Text Bold" panose="020B0803020203060203" pitchFamily="34" charset="0"/>
            </a:endParaRPr>
          </a:p>
          <a:p>
            <a:endParaRPr lang="es-ES" sz="2400">
              <a:solidFill>
                <a:srgbClr val="002060"/>
              </a:solidFill>
              <a:latin typeface="iCiel Brandon Text Bold" panose="020B0803020203060203" pitchFamily="34" charset="0"/>
            </a:endParaRPr>
          </a:p>
          <a:p>
            <a:endParaRPr lang="es-ES" sz="2400">
              <a:solidFill>
                <a:srgbClr val="002060"/>
              </a:solidFill>
              <a:latin typeface="iCiel Brandon Text Bold" panose="020B0803020203060203" pitchFamily="34" charset="0"/>
            </a:endParaRPr>
          </a:p>
          <a:p>
            <a:endParaRPr lang="es-ES" sz="2400">
              <a:solidFill>
                <a:srgbClr val="002060"/>
              </a:solidFill>
              <a:latin typeface="iCiel Brandon Text Bold" panose="020B0803020203060203" pitchFamily="34" charset="0"/>
            </a:endParaRPr>
          </a:p>
          <a:p>
            <a:endParaRPr lang="es-ES" sz="2400">
              <a:solidFill>
                <a:srgbClr val="002060"/>
              </a:solidFill>
              <a:latin typeface="iCiel Brandon Text Bold" panose="020B0803020203060203" pitchFamily="34" charset="0"/>
            </a:endParaRPr>
          </a:p>
          <a:p>
            <a:endParaRPr lang="es-ES" sz="2400">
              <a:solidFill>
                <a:srgbClr val="002060"/>
              </a:solidFill>
              <a:latin typeface="iCiel Brandon Text Bold" panose="020B0803020203060203" pitchFamily="34" charset="0"/>
            </a:endParaRPr>
          </a:p>
          <a:p>
            <a:endParaRPr lang="es-ES" sz="2400">
              <a:solidFill>
                <a:srgbClr val="002060"/>
              </a:solidFill>
              <a:latin typeface="iCiel Brandon Text Bold" panose="020B0803020203060203" pitchFamily="34" charset="0"/>
            </a:endParaRPr>
          </a:p>
          <a:p>
            <a:endParaRPr lang="es-ES" sz="2400">
              <a:solidFill>
                <a:srgbClr val="002060"/>
              </a:solidFill>
              <a:latin typeface="iCiel Brandon Text Bold" panose="020B0803020203060203" pitchFamily="34" charset="0"/>
            </a:endParaRPr>
          </a:p>
          <a:p>
            <a:endParaRPr lang="es-ES" sz="2400">
              <a:solidFill>
                <a:srgbClr val="002060"/>
              </a:solidFill>
              <a:latin typeface="iCiel Brandon Text Bold" panose="020B0803020203060203" pitchFamily="34" charset="0"/>
            </a:endParaRPr>
          </a:p>
          <a:p>
            <a:endParaRPr lang="en-US" sz="4400">
              <a:solidFill>
                <a:srgbClr val="002060"/>
              </a:solidFill>
              <a:latin typeface="iCiel Brandon Text Bold" panose="020B0803020203060203" pitchFamily="34" charset="0"/>
            </a:endParaRPr>
          </a:p>
          <a:p>
            <a:endParaRPr lang="en-US" sz="4400">
              <a:solidFill>
                <a:srgbClr val="002060"/>
              </a:solidFill>
              <a:latin typeface="iCiel Brandon Text Bold" panose="020B0803020203060203" pitchFamily="34" charset="0"/>
            </a:endParaRPr>
          </a:p>
          <a:p>
            <a:endParaRPr lang="en-US" sz="4400">
              <a:solidFill>
                <a:srgbClr val="002060"/>
              </a:solidFill>
              <a:latin typeface="iCiel Brandon Text Bold" panose="020B0803020203060203" pitchFamily="34" charset="0"/>
            </a:endParaRPr>
          </a:p>
        </p:txBody>
      </p:sp>
      <p:grpSp>
        <p:nvGrpSpPr>
          <p:cNvPr id="2" name="Group 1">
            <a:extLst>
              <a:ext uri="{FF2B5EF4-FFF2-40B4-BE49-F238E27FC236}">
                <a16:creationId xmlns:a16="http://schemas.microsoft.com/office/drawing/2014/main" id="{812CF3C9-C93A-AB34-FD45-F18837B7A661}"/>
              </a:ext>
            </a:extLst>
          </p:cNvPr>
          <p:cNvGrpSpPr/>
          <p:nvPr/>
        </p:nvGrpSpPr>
        <p:grpSpPr>
          <a:xfrm>
            <a:off x="-144771" y="0"/>
            <a:ext cx="1788049" cy="6858000"/>
            <a:chOff x="-2754515" y="-209675"/>
            <a:chExt cx="2675518" cy="6858000"/>
          </a:xfrm>
        </p:grpSpPr>
        <p:sp>
          <p:nvSpPr>
            <p:cNvPr id="15" name="Rectangle 14">
              <a:extLst>
                <a:ext uri="{FF2B5EF4-FFF2-40B4-BE49-F238E27FC236}">
                  <a16:creationId xmlns:a16="http://schemas.microsoft.com/office/drawing/2014/main" id="{CAAE43FF-9C10-849E-436A-CD6791E868F3}"/>
                </a:ext>
              </a:extLst>
            </p:cNvPr>
            <p:cNvSpPr/>
            <p:nvPr/>
          </p:nvSpPr>
          <p:spPr>
            <a:xfrm>
              <a:off x="-2754515" y="-209675"/>
              <a:ext cx="2421465" cy="6858000"/>
            </a:xfrm>
            <a:prstGeom prst="rect">
              <a:avLst/>
            </a:prstGeom>
            <a:solidFill>
              <a:srgbClr val="F5F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8DD075CA-C87D-152A-AF3F-D1440B88BDE1}"/>
                </a:ext>
              </a:extLst>
            </p:cNvPr>
            <p:cNvSpPr txBox="1"/>
            <p:nvPr/>
          </p:nvSpPr>
          <p:spPr>
            <a:xfrm>
              <a:off x="-2503333" y="2232074"/>
              <a:ext cx="2424336" cy="3170099"/>
            </a:xfrm>
            <a:prstGeom prst="rect">
              <a:avLst/>
            </a:prstGeom>
            <a:noFill/>
          </p:spPr>
          <p:txBody>
            <a:bodyPr wrap="square" rtlCol="0">
              <a:spAutoFit/>
            </a:bodyPr>
            <a:lstStyle/>
            <a:p>
              <a:pPr algn="ctr"/>
              <a:r>
                <a:rPr lang="en-US" sz="4000">
                  <a:solidFill>
                    <a:srgbClr val="34C1E8"/>
                  </a:solidFill>
                  <a:latin typeface="iCiel Brandon Text Bold" panose="020B0803020203060203" pitchFamily="34" charset="0"/>
                </a:rPr>
                <a:t>PHÂN</a:t>
              </a:r>
            </a:p>
            <a:p>
              <a:pPr algn="ctr"/>
              <a:r>
                <a:rPr lang="en-US" sz="4000">
                  <a:solidFill>
                    <a:srgbClr val="34C1E8"/>
                  </a:solidFill>
                  <a:latin typeface="iCiel Brandon Text Bold" panose="020B0803020203060203" pitchFamily="34" charset="0"/>
                </a:rPr>
                <a:t>TÍCH</a:t>
              </a:r>
            </a:p>
            <a:p>
              <a:pPr algn="ctr"/>
              <a:r>
                <a:rPr lang="en-US" sz="4000">
                  <a:solidFill>
                    <a:srgbClr val="34C1E8"/>
                  </a:solidFill>
                  <a:latin typeface="iCiel Brandon Text Bold" panose="020B0803020203060203" pitchFamily="34" charset="0"/>
                </a:rPr>
                <a:t>VÀ</a:t>
              </a:r>
            </a:p>
            <a:p>
              <a:pPr algn="ctr"/>
              <a:r>
                <a:rPr lang="en-US" sz="4000">
                  <a:solidFill>
                    <a:srgbClr val="34C1E8"/>
                  </a:solidFill>
                  <a:latin typeface="iCiel Brandon Text Bold" panose="020B0803020203060203" pitchFamily="34" charset="0"/>
                </a:rPr>
                <a:t>THIẾT</a:t>
              </a:r>
            </a:p>
            <a:p>
              <a:pPr algn="ctr"/>
              <a:r>
                <a:rPr lang="en-US" sz="4000">
                  <a:solidFill>
                    <a:srgbClr val="34C1E8"/>
                  </a:solidFill>
                  <a:latin typeface="iCiel Brandon Text Bold" panose="020B0803020203060203" pitchFamily="34" charset="0"/>
                </a:rPr>
                <a:t>KẾ</a:t>
              </a:r>
            </a:p>
          </p:txBody>
        </p:sp>
        <p:pic>
          <p:nvPicPr>
            <p:cNvPr id="19" name="Picture 8" descr="Transparency ">
              <a:extLst>
                <a:ext uri="{FF2B5EF4-FFF2-40B4-BE49-F238E27FC236}">
                  <a16:creationId xmlns:a16="http://schemas.microsoft.com/office/drawing/2014/main" id="{FCE54B5A-1A1B-5BC3-8332-51FD7B072699}"/>
                </a:ext>
              </a:extLst>
            </p:cNvPr>
            <p:cNvPicPr>
              <a:picLocks noChangeAspect="1" noChangeArrowheads="1"/>
            </p:cNvPicPr>
            <p:nvPr/>
          </p:nvPicPr>
          <p:blipFill>
            <a:blip r:embed="rId5">
              <a:alphaModFix amt="7000"/>
              <a:extLst>
                <a:ext uri="{28A0092B-C50C-407E-A947-70E740481C1C}">
                  <a14:useLocalDpi xmlns:a14="http://schemas.microsoft.com/office/drawing/2010/main" val="0"/>
                </a:ext>
              </a:extLst>
            </a:blip>
            <a:srcRect/>
            <a:stretch>
              <a:fillRect/>
            </a:stretch>
          </p:blipFill>
          <p:spPr bwMode="auto">
            <a:xfrm>
              <a:off x="-2520227" y="2539642"/>
              <a:ext cx="2020134" cy="2020134"/>
            </a:xfrm>
            <a:prstGeom prst="rect">
              <a:avLst/>
            </a:prstGeom>
            <a:noFill/>
            <a:extLst>
              <a:ext uri="{909E8E84-426E-40DD-AFC4-6F175D3DCCD1}">
                <a14:hiddenFill xmlns:a14="http://schemas.microsoft.com/office/drawing/2010/main">
                  <a:solidFill>
                    <a:srgbClr val="FFFFFF"/>
                  </a:solidFill>
                </a14:hiddenFill>
              </a:ext>
            </a:extLst>
          </p:spPr>
        </p:pic>
        <p:sp>
          <p:nvSpPr>
            <p:cNvPr id="30" name="TextBox 29">
              <a:extLst>
                <a:ext uri="{FF2B5EF4-FFF2-40B4-BE49-F238E27FC236}">
                  <a16:creationId xmlns:a16="http://schemas.microsoft.com/office/drawing/2014/main" id="{FA9CFABB-086F-9328-9596-E370DF3F0DEF}"/>
                </a:ext>
              </a:extLst>
            </p:cNvPr>
            <p:cNvSpPr txBox="1"/>
            <p:nvPr/>
          </p:nvSpPr>
          <p:spPr>
            <a:xfrm>
              <a:off x="-1825275" y="958918"/>
              <a:ext cx="896320" cy="1323439"/>
            </a:xfrm>
            <a:prstGeom prst="rect">
              <a:avLst/>
            </a:prstGeom>
            <a:noFill/>
          </p:spPr>
          <p:txBody>
            <a:bodyPr wrap="square" rtlCol="0">
              <a:spAutoFit/>
            </a:bodyPr>
            <a:lstStyle/>
            <a:p>
              <a:r>
                <a:rPr lang="en-US" sz="8000">
                  <a:solidFill>
                    <a:srgbClr val="34C1E8"/>
                  </a:solidFill>
                  <a:latin typeface="iCiel Brandon Text Bold" panose="020B0803020203060203" pitchFamily="34" charset="0"/>
                </a:rPr>
                <a:t>3</a:t>
              </a:r>
            </a:p>
          </p:txBody>
        </p:sp>
      </p:grpSp>
      <p:pic>
        <p:nvPicPr>
          <p:cNvPr id="5" name="Picture 4" descr="A screenshot of a computer&#10;&#10;Description automatically generated">
            <a:extLst>
              <a:ext uri="{FF2B5EF4-FFF2-40B4-BE49-F238E27FC236}">
                <a16:creationId xmlns:a16="http://schemas.microsoft.com/office/drawing/2014/main" id="{02E5B828-1D44-AEBA-C924-D7F4EB3FDF3C}"/>
              </a:ext>
            </a:extLst>
          </p:cNvPr>
          <p:cNvPicPr>
            <a:picLocks noChangeAspect="1"/>
          </p:cNvPicPr>
          <p:nvPr/>
        </p:nvPicPr>
        <p:blipFill>
          <a:blip r:embed="rId7"/>
          <a:stretch>
            <a:fillRect/>
          </a:stretch>
        </p:blipFill>
        <p:spPr>
          <a:xfrm>
            <a:off x="2146144" y="1003132"/>
            <a:ext cx="9569615" cy="3538532"/>
          </a:xfrm>
          <a:prstGeom prst="rect">
            <a:avLst/>
          </a:prstGeom>
        </p:spPr>
      </p:pic>
      <p:pic>
        <p:nvPicPr>
          <p:cNvPr id="9" name="Picture 8" descr="A screenshot of a computer&#10;&#10;Description automatically generated">
            <a:extLst>
              <a:ext uri="{FF2B5EF4-FFF2-40B4-BE49-F238E27FC236}">
                <a16:creationId xmlns:a16="http://schemas.microsoft.com/office/drawing/2014/main" id="{F5AEB25C-C377-0869-B43E-5443A80FA6E6}"/>
              </a:ext>
            </a:extLst>
          </p:cNvPr>
          <p:cNvPicPr>
            <a:picLocks noChangeAspect="1"/>
          </p:cNvPicPr>
          <p:nvPr/>
        </p:nvPicPr>
        <p:blipFill>
          <a:blip r:embed="rId8"/>
          <a:stretch>
            <a:fillRect/>
          </a:stretch>
        </p:blipFill>
        <p:spPr>
          <a:xfrm>
            <a:off x="2145810" y="4717600"/>
            <a:ext cx="9632293" cy="1832594"/>
          </a:xfrm>
          <a:prstGeom prst="rect">
            <a:avLst/>
          </a:prstGeom>
        </p:spPr>
      </p:pic>
      <p:sp>
        <p:nvSpPr>
          <p:cNvPr id="11" name="Rectangle 10">
            <a:extLst>
              <a:ext uri="{FF2B5EF4-FFF2-40B4-BE49-F238E27FC236}">
                <a16:creationId xmlns:a16="http://schemas.microsoft.com/office/drawing/2014/main" id="{8A29105B-EF82-0B92-E285-0CC625858A72}"/>
              </a:ext>
            </a:extLst>
          </p:cNvPr>
          <p:cNvSpPr/>
          <p:nvPr/>
        </p:nvSpPr>
        <p:spPr>
          <a:xfrm>
            <a:off x="2562417" y="2309032"/>
            <a:ext cx="4215754" cy="368427"/>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2" name="Rectangle 11">
            <a:extLst>
              <a:ext uri="{FF2B5EF4-FFF2-40B4-BE49-F238E27FC236}">
                <a16:creationId xmlns:a16="http://schemas.microsoft.com/office/drawing/2014/main" id="{7D3B320D-B164-2E5E-3D84-B59ED55226EE}"/>
              </a:ext>
            </a:extLst>
          </p:cNvPr>
          <p:cNvSpPr/>
          <p:nvPr/>
        </p:nvSpPr>
        <p:spPr>
          <a:xfrm>
            <a:off x="3676244" y="5919417"/>
            <a:ext cx="3571219" cy="43784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Tree>
    <p:extLst>
      <p:ext uri="{BB962C8B-B14F-4D97-AF65-F5344CB8AC3E}">
        <p14:creationId xmlns:p14="http://schemas.microsoft.com/office/powerpoint/2010/main" val="2906937840"/>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Group 31">
            <a:extLst>
              <a:ext uri="{FF2B5EF4-FFF2-40B4-BE49-F238E27FC236}">
                <a16:creationId xmlns:a16="http://schemas.microsoft.com/office/drawing/2014/main" id="{C2ED9A7E-9D69-66FF-FDCD-FAAB431F329C}"/>
              </a:ext>
            </a:extLst>
          </p:cNvPr>
          <p:cNvGrpSpPr/>
          <p:nvPr/>
        </p:nvGrpSpPr>
        <p:grpSpPr>
          <a:xfrm>
            <a:off x="2385471" y="0"/>
            <a:ext cx="2440527" cy="6858000"/>
            <a:chOff x="2385471" y="0"/>
            <a:chExt cx="2440527" cy="6858000"/>
          </a:xfrm>
        </p:grpSpPr>
        <p:sp>
          <p:nvSpPr>
            <p:cNvPr id="7" name="Rectangle 6">
              <a:extLst>
                <a:ext uri="{FF2B5EF4-FFF2-40B4-BE49-F238E27FC236}">
                  <a16:creationId xmlns:a16="http://schemas.microsoft.com/office/drawing/2014/main" id="{83CA7BE3-DF7A-C1CD-9412-669CFCBE3829}"/>
                </a:ext>
              </a:extLst>
            </p:cNvPr>
            <p:cNvSpPr/>
            <p:nvPr/>
          </p:nvSpPr>
          <p:spPr>
            <a:xfrm>
              <a:off x="2404533" y="0"/>
              <a:ext cx="2421465" cy="6858000"/>
            </a:xfrm>
            <a:prstGeom prst="rect">
              <a:avLst/>
            </a:prstGeom>
            <a:solidFill>
              <a:srgbClr val="9FE2F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A4DCAD42-B39F-77A0-D7BC-802CED5FEB60}"/>
                </a:ext>
              </a:extLst>
            </p:cNvPr>
            <p:cNvSpPr txBox="1"/>
            <p:nvPr/>
          </p:nvSpPr>
          <p:spPr>
            <a:xfrm>
              <a:off x="3287568" y="1194433"/>
              <a:ext cx="896321" cy="1323439"/>
            </a:xfrm>
            <a:prstGeom prst="rect">
              <a:avLst/>
            </a:prstGeom>
            <a:noFill/>
          </p:spPr>
          <p:txBody>
            <a:bodyPr wrap="square" rtlCol="0">
              <a:spAutoFit/>
            </a:bodyPr>
            <a:lstStyle/>
            <a:p>
              <a:r>
                <a:rPr lang="en-US" sz="8000">
                  <a:solidFill>
                    <a:schemeClr val="bg1"/>
                  </a:solidFill>
                  <a:latin typeface="iCiel Brandon Text Bold" panose="020B0803020203060203" pitchFamily="34" charset="0"/>
                </a:rPr>
                <a:t>2</a:t>
              </a:r>
            </a:p>
          </p:txBody>
        </p:sp>
        <p:sp>
          <p:nvSpPr>
            <p:cNvPr id="21" name="TextBox 20">
              <a:extLst>
                <a:ext uri="{FF2B5EF4-FFF2-40B4-BE49-F238E27FC236}">
                  <a16:creationId xmlns:a16="http://schemas.microsoft.com/office/drawing/2014/main" id="{A4236104-0B0C-EF9A-A8D4-61029D7143CF}"/>
                </a:ext>
              </a:extLst>
            </p:cNvPr>
            <p:cNvSpPr txBox="1"/>
            <p:nvPr/>
          </p:nvSpPr>
          <p:spPr>
            <a:xfrm>
              <a:off x="2385471" y="2441749"/>
              <a:ext cx="2424336" cy="1938992"/>
            </a:xfrm>
            <a:prstGeom prst="rect">
              <a:avLst/>
            </a:prstGeom>
            <a:noFill/>
          </p:spPr>
          <p:txBody>
            <a:bodyPr wrap="square" rtlCol="0">
              <a:spAutoFit/>
            </a:bodyPr>
            <a:lstStyle/>
            <a:p>
              <a:pPr algn="ctr"/>
              <a:r>
                <a:rPr lang="en-US" sz="4000">
                  <a:solidFill>
                    <a:schemeClr val="bg1"/>
                  </a:solidFill>
                  <a:latin typeface="iCiel Brandon Text Bold" panose="020B0803020203060203" pitchFamily="34" charset="0"/>
                </a:rPr>
                <a:t>CƠ SỞ</a:t>
              </a:r>
            </a:p>
            <a:p>
              <a:pPr algn="ctr"/>
              <a:r>
                <a:rPr lang="en-US" sz="4000">
                  <a:solidFill>
                    <a:schemeClr val="bg1"/>
                  </a:solidFill>
                  <a:latin typeface="iCiel Brandon Text Bold" panose="020B0803020203060203" pitchFamily="34" charset="0"/>
                </a:rPr>
                <a:t>LÝ THUYẾT</a:t>
              </a:r>
            </a:p>
          </p:txBody>
        </p:sp>
        <p:pic>
          <p:nvPicPr>
            <p:cNvPr id="2050" name="Picture 2" descr="Html ">
              <a:extLst>
                <a:ext uri="{FF2B5EF4-FFF2-40B4-BE49-F238E27FC236}">
                  <a16:creationId xmlns:a16="http://schemas.microsoft.com/office/drawing/2014/main" id="{F8C7076A-7E7B-8234-A29C-1E0EB0DC3604}"/>
                </a:ext>
              </a:extLst>
            </p:cNvPr>
            <p:cNvPicPr>
              <a:picLocks noChangeAspect="1" noChangeArrowheads="1"/>
            </p:cNvPicPr>
            <p:nvPr/>
          </p:nvPicPr>
          <p:blipFill>
            <a:blip r:embed="rId2">
              <a:alphaModFix amt="12000"/>
              <a:duotone>
                <a:schemeClr val="accent5">
                  <a:shade val="45000"/>
                  <a:satMod val="135000"/>
                </a:schemeClr>
                <a:prstClr val="white"/>
              </a:duotone>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rot="1140359">
              <a:off x="3685477" y="5800151"/>
              <a:ext cx="781749" cy="781749"/>
            </a:xfrm>
            <a:prstGeom prst="rect">
              <a:avLst/>
            </a:prstGeom>
            <a:noFill/>
          </p:spPr>
        </p:pic>
        <p:pic>
          <p:nvPicPr>
            <p:cNvPr id="2052" name="Picture 4" descr="Css 3 ">
              <a:extLst>
                <a:ext uri="{FF2B5EF4-FFF2-40B4-BE49-F238E27FC236}">
                  <a16:creationId xmlns:a16="http://schemas.microsoft.com/office/drawing/2014/main" id="{BA72EED0-3E72-0DE4-5FFC-A69112A9049E}"/>
                </a:ext>
              </a:extLst>
            </p:cNvPr>
            <p:cNvPicPr>
              <a:picLocks noChangeAspect="1" noChangeArrowheads="1"/>
            </p:cNvPicPr>
            <p:nvPr/>
          </p:nvPicPr>
          <p:blipFill>
            <a:blip r:embed="rId4">
              <a:alphaModFix amt="23000"/>
              <a:extLst>
                <a:ext uri="{28A0092B-C50C-407E-A947-70E740481C1C}">
                  <a14:useLocalDpi xmlns:a14="http://schemas.microsoft.com/office/drawing/2010/main" val="0"/>
                </a:ext>
              </a:extLst>
            </a:blip>
            <a:srcRect/>
            <a:stretch>
              <a:fillRect/>
            </a:stretch>
          </p:blipFill>
          <p:spPr bwMode="auto">
            <a:xfrm rot="20700000">
              <a:off x="2766613" y="4684369"/>
              <a:ext cx="641264" cy="64126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3" name="Group 32">
            <a:extLst>
              <a:ext uri="{FF2B5EF4-FFF2-40B4-BE49-F238E27FC236}">
                <a16:creationId xmlns:a16="http://schemas.microsoft.com/office/drawing/2014/main" id="{6E861B6F-4D16-10E0-ED54-F7FC7AC45A00}"/>
              </a:ext>
            </a:extLst>
          </p:cNvPr>
          <p:cNvGrpSpPr/>
          <p:nvPr/>
        </p:nvGrpSpPr>
        <p:grpSpPr>
          <a:xfrm>
            <a:off x="4825998" y="0"/>
            <a:ext cx="2480333" cy="6858000"/>
            <a:chOff x="4825998" y="0"/>
            <a:chExt cx="2480333" cy="6858000"/>
          </a:xfrm>
        </p:grpSpPr>
        <p:sp>
          <p:nvSpPr>
            <p:cNvPr id="8" name="Rectangle 7">
              <a:extLst>
                <a:ext uri="{FF2B5EF4-FFF2-40B4-BE49-F238E27FC236}">
                  <a16:creationId xmlns:a16="http://schemas.microsoft.com/office/drawing/2014/main" id="{4156961F-1523-8CDD-60BE-C3651D71357B}"/>
                </a:ext>
              </a:extLst>
            </p:cNvPr>
            <p:cNvSpPr/>
            <p:nvPr/>
          </p:nvSpPr>
          <p:spPr>
            <a:xfrm>
              <a:off x="4825998" y="0"/>
              <a:ext cx="2421465" cy="6858000"/>
            </a:xfrm>
            <a:prstGeom prst="rect">
              <a:avLst/>
            </a:prstGeom>
            <a:solidFill>
              <a:srgbClr val="F5F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EB024C01-A335-3387-CF90-9847D8407AA0}"/>
                </a:ext>
              </a:extLst>
            </p:cNvPr>
            <p:cNvSpPr txBox="1"/>
            <p:nvPr/>
          </p:nvSpPr>
          <p:spPr>
            <a:xfrm>
              <a:off x="4881995" y="2441749"/>
              <a:ext cx="2424336" cy="3170099"/>
            </a:xfrm>
            <a:prstGeom prst="rect">
              <a:avLst/>
            </a:prstGeom>
            <a:noFill/>
          </p:spPr>
          <p:txBody>
            <a:bodyPr wrap="square" rtlCol="0">
              <a:spAutoFit/>
            </a:bodyPr>
            <a:lstStyle/>
            <a:p>
              <a:pPr algn="ctr"/>
              <a:r>
                <a:rPr lang="en-US" sz="4000">
                  <a:solidFill>
                    <a:srgbClr val="34C1E8"/>
                  </a:solidFill>
                  <a:latin typeface="iCiel Brandon Text Bold" panose="020B0803020203060203" pitchFamily="34" charset="0"/>
                </a:rPr>
                <a:t>PHÂN</a:t>
              </a:r>
            </a:p>
            <a:p>
              <a:pPr algn="ctr"/>
              <a:r>
                <a:rPr lang="en-US" sz="4000">
                  <a:solidFill>
                    <a:srgbClr val="34C1E8"/>
                  </a:solidFill>
                  <a:latin typeface="iCiel Brandon Text Bold" panose="020B0803020203060203" pitchFamily="34" charset="0"/>
                </a:rPr>
                <a:t>TÍCH</a:t>
              </a:r>
            </a:p>
            <a:p>
              <a:pPr algn="ctr"/>
              <a:r>
                <a:rPr lang="en-US" sz="4000">
                  <a:solidFill>
                    <a:srgbClr val="34C1E8"/>
                  </a:solidFill>
                  <a:latin typeface="iCiel Brandon Text Bold" panose="020B0803020203060203" pitchFamily="34" charset="0"/>
                </a:rPr>
                <a:t>VÀ</a:t>
              </a:r>
            </a:p>
            <a:p>
              <a:pPr algn="ctr"/>
              <a:r>
                <a:rPr lang="en-US" sz="4000">
                  <a:solidFill>
                    <a:srgbClr val="34C1E8"/>
                  </a:solidFill>
                  <a:latin typeface="iCiel Brandon Text Bold" panose="020B0803020203060203" pitchFamily="34" charset="0"/>
                </a:rPr>
                <a:t>THIẾT</a:t>
              </a:r>
            </a:p>
            <a:p>
              <a:pPr algn="ctr"/>
              <a:r>
                <a:rPr lang="en-US" sz="4000">
                  <a:solidFill>
                    <a:srgbClr val="34C1E8"/>
                  </a:solidFill>
                  <a:latin typeface="iCiel Brandon Text Bold" panose="020B0803020203060203" pitchFamily="34" charset="0"/>
                </a:rPr>
                <a:t>KẾ</a:t>
              </a:r>
            </a:p>
          </p:txBody>
        </p:sp>
        <p:pic>
          <p:nvPicPr>
            <p:cNvPr id="2056" name="Picture 8" descr="Transparency ">
              <a:extLst>
                <a:ext uri="{FF2B5EF4-FFF2-40B4-BE49-F238E27FC236}">
                  <a16:creationId xmlns:a16="http://schemas.microsoft.com/office/drawing/2014/main" id="{1449DC27-0C09-5C7E-6B63-0660DD4EBEBE}"/>
                </a:ext>
              </a:extLst>
            </p:cNvPr>
            <p:cNvPicPr>
              <a:picLocks noChangeAspect="1" noChangeArrowheads="1"/>
            </p:cNvPicPr>
            <p:nvPr/>
          </p:nvPicPr>
          <p:blipFill>
            <a:blip r:embed="rId5">
              <a:alphaModFix amt="7000"/>
              <a:extLst>
                <a:ext uri="{28A0092B-C50C-407E-A947-70E740481C1C}">
                  <a14:useLocalDpi xmlns:a14="http://schemas.microsoft.com/office/drawing/2010/main" val="0"/>
                </a:ext>
              </a:extLst>
            </a:blip>
            <a:srcRect/>
            <a:stretch>
              <a:fillRect/>
            </a:stretch>
          </p:blipFill>
          <p:spPr bwMode="auto">
            <a:xfrm>
              <a:off x="5060287" y="2749317"/>
              <a:ext cx="2020134" cy="2020134"/>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15FCF630-F926-DC23-E7E0-0AB92D06DF85}"/>
                </a:ext>
              </a:extLst>
            </p:cNvPr>
            <p:cNvSpPr txBox="1"/>
            <p:nvPr/>
          </p:nvSpPr>
          <p:spPr>
            <a:xfrm>
              <a:off x="5698633" y="1194169"/>
              <a:ext cx="896321" cy="1323439"/>
            </a:xfrm>
            <a:prstGeom prst="rect">
              <a:avLst/>
            </a:prstGeom>
            <a:noFill/>
          </p:spPr>
          <p:txBody>
            <a:bodyPr wrap="square" rtlCol="0">
              <a:spAutoFit/>
            </a:bodyPr>
            <a:lstStyle/>
            <a:p>
              <a:r>
                <a:rPr lang="en-US" sz="8000">
                  <a:solidFill>
                    <a:srgbClr val="34C1E8"/>
                  </a:solidFill>
                  <a:latin typeface="iCiel Brandon Text Bold" panose="020B0803020203060203" pitchFamily="34" charset="0"/>
                </a:rPr>
                <a:t>3</a:t>
              </a:r>
            </a:p>
          </p:txBody>
        </p:sp>
      </p:grpSp>
      <p:grpSp>
        <p:nvGrpSpPr>
          <p:cNvPr id="35" name="Group 34">
            <a:extLst>
              <a:ext uri="{FF2B5EF4-FFF2-40B4-BE49-F238E27FC236}">
                <a16:creationId xmlns:a16="http://schemas.microsoft.com/office/drawing/2014/main" id="{39A451FE-AA57-D507-0DCE-0FBEAA598A09}"/>
              </a:ext>
            </a:extLst>
          </p:cNvPr>
          <p:cNvGrpSpPr/>
          <p:nvPr/>
        </p:nvGrpSpPr>
        <p:grpSpPr>
          <a:xfrm>
            <a:off x="9668928" y="0"/>
            <a:ext cx="2523072" cy="6858000"/>
            <a:chOff x="9668928" y="0"/>
            <a:chExt cx="2523072" cy="6858000"/>
          </a:xfrm>
        </p:grpSpPr>
        <p:sp>
          <p:nvSpPr>
            <p:cNvPr id="10" name="Rectangle 9">
              <a:extLst>
                <a:ext uri="{FF2B5EF4-FFF2-40B4-BE49-F238E27FC236}">
                  <a16:creationId xmlns:a16="http://schemas.microsoft.com/office/drawing/2014/main" id="{510E728E-314F-5E85-DBE4-610AE6932E9F}"/>
                </a:ext>
              </a:extLst>
            </p:cNvPr>
            <p:cNvSpPr/>
            <p:nvPr/>
          </p:nvSpPr>
          <p:spPr>
            <a:xfrm>
              <a:off x="9668928" y="0"/>
              <a:ext cx="2523072" cy="6858000"/>
            </a:xfrm>
            <a:prstGeom prst="rect">
              <a:avLst/>
            </a:prstGeom>
            <a:solidFill>
              <a:srgbClr val="F5F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5FCFF"/>
                </a:solidFill>
              </a:endParaRPr>
            </a:p>
          </p:txBody>
        </p:sp>
        <p:pic>
          <p:nvPicPr>
            <p:cNvPr id="2064" name="Picture 16" descr="Exam ">
              <a:extLst>
                <a:ext uri="{FF2B5EF4-FFF2-40B4-BE49-F238E27FC236}">
                  <a16:creationId xmlns:a16="http://schemas.microsoft.com/office/drawing/2014/main" id="{D062308C-BFFB-FA86-2E04-007A0868A7CD}"/>
                </a:ext>
              </a:extLst>
            </p:cNvPr>
            <p:cNvPicPr>
              <a:picLocks noChangeAspect="1" noChangeArrowheads="1"/>
            </p:cNvPicPr>
            <p:nvPr/>
          </p:nvPicPr>
          <p:blipFill>
            <a:blip r:embed="rId6">
              <a:duotone>
                <a:schemeClr val="accent5">
                  <a:shade val="45000"/>
                  <a:satMod val="135000"/>
                </a:schemeClr>
                <a:prstClr val="white"/>
              </a:duotone>
              <a:alphaModFix amt="20000"/>
              <a:extLst>
                <a:ext uri="{28A0092B-C50C-407E-A947-70E740481C1C}">
                  <a14:useLocalDpi xmlns:a14="http://schemas.microsoft.com/office/drawing/2010/main" val="0"/>
                </a:ext>
              </a:extLst>
            </a:blip>
            <a:srcRect/>
            <a:stretch>
              <a:fillRect/>
            </a:stretch>
          </p:blipFill>
          <p:spPr bwMode="auto">
            <a:xfrm>
              <a:off x="10171460" y="4557748"/>
              <a:ext cx="1645445" cy="1645445"/>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F4FD026D-C030-6D4D-012B-803FFF30A3EE}"/>
                </a:ext>
              </a:extLst>
            </p:cNvPr>
            <p:cNvSpPr txBox="1"/>
            <p:nvPr/>
          </p:nvSpPr>
          <p:spPr>
            <a:xfrm>
              <a:off x="9869832" y="2517607"/>
              <a:ext cx="2248702" cy="1938992"/>
            </a:xfrm>
            <a:prstGeom prst="rect">
              <a:avLst/>
            </a:prstGeom>
            <a:noFill/>
          </p:spPr>
          <p:txBody>
            <a:bodyPr wrap="square" rtlCol="0">
              <a:spAutoFit/>
            </a:bodyPr>
            <a:lstStyle/>
            <a:p>
              <a:pPr algn="ctr"/>
              <a:r>
                <a:rPr lang="en-US" sz="6000">
                  <a:solidFill>
                    <a:srgbClr val="34C1E8"/>
                  </a:solidFill>
                  <a:latin typeface="iCiel Brandon Text Bold" panose="020B0803020203060203" pitchFamily="34" charset="0"/>
                </a:rPr>
                <a:t>KẾT LUẬN</a:t>
              </a:r>
            </a:p>
          </p:txBody>
        </p:sp>
        <p:sp>
          <p:nvSpPr>
            <p:cNvPr id="26" name="TextBox 25">
              <a:extLst>
                <a:ext uri="{FF2B5EF4-FFF2-40B4-BE49-F238E27FC236}">
                  <a16:creationId xmlns:a16="http://schemas.microsoft.com/office/drawing/2014/main" id="{DA85CB85-709A-6731-C493-36970D84E8C3}"/>
                </a:ext>
              </a:extLst>
            </p:cNvPr>
            <p:cNvSpPr txBox="1"/>
            <p:nvPr/>
          </p:nvSpPr>
          <p:spPr>
            <a:xfrm>
              <a:off x="10588067" y="1194168"/>
              <a:ext cx="812232" cy="1323439"/>
            </a:xfrm>
            <a:prstGeom prst="rect">
              <a:avLst/>
            </a:prstGeom>
            <a:noFill/>
          </p:spPr>
          <p:txBody>
            <a:bodyPr wrap="square" rtlCol="0">
              <a:spAutoFit/>
            </a:bodyPr>
            <a:lstStyle/>
            <a:p>
              <a:r>
                <a:rPr lang="en-US" sz="8000">
                  <a:solidFill>
                    <a:srgbClr val="34C1E8"/>
                  </a:solidFill>
                  <a:latin typeface="iCiel Brandon Text Bold" panose="020B0803020203060203" pitchFamily="34" charset="0"/>
                </a:rPr>
                <a:t>5</a:t>
              </a:r>
            </a:p>
          </p:txBody>
        </p:sp>
      </p:grpSp>
      <p:sp>
        <p:nvSpPr>
          <p:cNvPr id="4" name="Rectangle 3">
            <a:extLst>
              <a:ext uri="{FF2B5EF4-FFF2-40B4-BE49-F238E27FC236}">
                <a16:creationId xmlns:a16="http://schemas.microsoft.com/office/drawing/2014/main" id="{72E33767-6CA4-EC7B-CC6E-3EE1DEE2B377}"/>
              </a:ext>
            </a:extLst>
          </p:cNvPr>
          <p:cNvSpPr/>
          <p:nvPr/>
        </p:nvSpPr>
        <p:spPr>
          <a:xfrm>
            <a:off x="-26627" y="0"/>
            <a:ext cx="12218627" cy="6858000"/>
          </a:xfrm>
          <a:prstGeom prst="rect">
            <a:avLst/>
          </a:prstGeom>
          <a:solidFill>
            <a:srgbClr val="F5F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2F3E9C4C-3E46-A4A1-80D8-8910B3222AAA}"/>
              </a:ext>
            </a:extLst>
          </p:cNvPr>
          <p:cNvSpPr txBox="1"/>
          <p:nvPr/>
        </p:nvSpPr>
        <p:spPr>
          <a:xfrm>
            <a:off x="886354" y="1207236"/>
            <a:ext cx="896321" cy="1323439"/>
          </a:xfrm>
          <a:prstGeom prst="rect">
            <a:avLst/>
          </a:prstGeom>
          <a:noFill/>
        </p:spPr>
        <p:txBody>
          <a:bodyPr wrap="square" rtlCol="0">
            <a:spAutoFit/>
          </a:bodyPr>
          <a:lstStyle/>
          <a:p>
            <a:r>
              <a:rPr lang="en-US" sz="8000">
                <a:solidFill>
                  <a:srgbClr val="34C1E8"/>
                </a:solidFill>
                <a:latin typeface="iCiel Brandon Text Bold" panose="020B0803020203060203" pitchFamily="34" charset="0"/>
              </a:rPr>
              <a:t>1</a:t>
            </a:r>
          </a:p>
        </p:txBody>
      </p:sp>
      <p:sp>
        <p:nvSpPr>
          <p:cNvPr id="13" name="Rectangle: Rounded Corners 12">
            <a:extLst>
              <a:ext uri="{FF2B5EF4-FFF2-40B4-BE49-F238E27FC236}">
                <a16:creationId xmlns:a16="http://schemas.microsoft.com/office/drawing/2014/main" id="{D3A3135A-0600-2CA6-F2D1-EE2F7FA427CE}"/>
              </a:ext>
            </a:extLst>
          </p:cNvPr>
          <p:cNvSpPr/>
          <p:nvPr/>
        </p:nvSpPr>
        <p:spPr>
          <a:xfrm>
            <a:off x="1815006" y="170113"/>
            <a:ext cx="10302373" cy="6517773"/>
          </a:xfrm>
          <a:prstGeom prst="roundRect">
            <a:avLst>
              <a:gd name="adj" fmla="val 6421"/>
            </a:avLst>
          </a:prstGeom>
          <a:solidFill>
            <a:schemeClr val="bg1"/>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s-ES" sz="2400">
                <a:solidFill>
                  <a:srgbClr val="34C1E8"/>
                </a:solidFill>
                <a:effectLst/>
                <a:latin typeface="iCiel Brandon Text Bold" panose="020B0803020203060203" pitchFamily="34" charset="0"/>
                <a:ea typeface="Times New Roman" panose="02020603050405020304" pitchFamily="18" charset="0"/>
              </a:rPr>
              <a:t>Thành phần </a:t>
            </a:r>
            <a:r>
              <a:rPr lang="es-ES" sz="2400">
                <a:solidFill>
                  <a:srgbClr val="34C1E8"/>
                </a:solidFill>
                <a:latin typeface="iCiel Brandon Text Bold" panose="020B0803020203060203" pitchFamily="34" charset="0"/>
                <a:ea typeface="Times New Roman" panose="02020603050405020304" pitchFamily="18" charset="0"/>
              </a:rPr>
              <a:t>cửa và chìa khoá ( nhiệm vụ )</a:t>
            </a:r>
            <a:r>
              <a:rPr lang="es-ES" sz="2400" b="1">
                <a:solidFill>
                  <a:srgbClr val="002060"/>
                </a:solidFill>
                <a:effectLst/>
                <a:latin typeface="iCiel Brandon Text Bold" panose="020B0803020203060203" pitchFamily="34" charset="0"/>
                <a:ea typeface="Times New Roman" panose="02020603050405020304" pitchFamily="18" charset="0"/>
              </a:rPr>
              <a:t>:</a:t>
            </a:r>
            <a:r>
              <a:rPr lang="es-ES" sz="2400">
                <a:solidFill>
                  <a:srgbClr val="002060"/>
                </a:solidFill>
                <a:effectLst/>
                <a:latin typeface="iCiel Brandon Text Bold" panose="020B0803020203060203" pitchFamily="34" charset="0"/>
                <a:ea typeface="Times New Roman" panose="02020603050405020304" pitchFamily="18" charset="0"/>
              </a:rPr>
              <a:t> </a:t>
            </a:r>
            <a:r>
              <a:rPr lang="vi-VN" sz="2400">
                <a:solidFill>
                  <a:srgbClr val="002060"/>
                </a:solidFill>
                <a:effectLst/>
                <a:latin typeface="iCiel Brandon Text Bold" panose="020B0803020203060203" pitchFamily="34" charset="0"/>
                <a:ea typeface="Times New Roman" panose="02020603050405020304" pitchFamily="18" charset="0"/>
              </a:rPr>
              <a:t>Là các đối tượng nhằm mục đích để mở lối đi và thu thập trái cây để hoàn thành mục tiêu, ở đây ta tạo một script cho chìa khoá và kích hoạt chung với đối tượng cửa.</a:t>
            </a:r>
            <a:endParaRPr lang="es-ES" sz="2400">
              <a:solidFill>
                <a:srgbClr val="002060"/>
              </a:solidFill>
              <a:latin typeface="iCiel Brandon Text Bold" panose="020B0803020203060203" pitchFamily="34" charset="0"/>
            </a:endParaRPr>
          </a:p>
          <a:p>
            <a:endParaRPr lang="es-ES" sz="2400">
              <a:solidFill>
                <a:srgbClr val="002060"/>
              </a:solidFill>
              <a:latin typeface="iCiel Brandon Text Bold" panose="020B0803020203060203" pitchFamily="34" charset="0"/>
            </a:endParaRPr>
          </a:p>
          <a:p>
            <a:endParaRPr lang="es-ES" sz="2400">
              <a:solidFill>
                <a:srgbClr val="002060"/>
              </a:solidFill>
              <a:latin typeface="iCiel Brandon Text Bold" panose="020B0803020203060203" pitchFamily="34" charset="0"/>
            </a:endParaRPr>
          </a:p>
          <a:p>
            <a:endParaRPr lang="es-ES" sz="2400">
              <a:solidFill>
                <a:srgbClr val="002060"/>
              </a:solidFill>
              <a:latin typeface="iCiel Brandon Text Bold" panose="020B0803020203060203" pitchFamily="34" charset="0"/>
            </a:endParaRPr>
          </a:p>
          <a:p>
            <a:endParaRPr lang="es-ES" sz="2400">
              <a:solidFill>
                <a:srgbClr val="002060"/>
              </a:solidFill>
              <a:latin typeface="iCiel Brandon Text Bold" panose="020B0803020203060203" pitchFamily="34" charset="0"/>
            </a:endParaRPr>
          </a:p>
          <a:p>
            <a:endParaRPr lang="es-ES" sz="2400">
              <a:solidFill>
                <a:srgbClr val="002060"/>
              </a:solidFill>
              <a:latin typeface="iCiel Brandon Text Bold" panose="020B0803020203060203" pitchFamily="34" charset="0"/>
            </a:endParaRPr>
          </a:p>
          <a:p>
            <a:endParaRPr lang="es-ES" sz="2400">
              <a:solidFill>
                <a:srgbClr val="002060"/>
              </a:solidFill>
              <a:latin typeface="iCiel Brandon Text Bold" panose="020B0803020203060203" pitchFamily="34" charset="0"/>
            </a:endParaRPr>
          </a:p>
          <a:p>
            <a:endParaRPr lang="es-ES" sz="2400">
              <a:solidFill>
                <a:srgbClr val="002060"/>
              </a:solidFill>
              <a:latin typeface="iCiel Brandon Text Bold" panose="020B0803020203060203" pitchFamily="34" charset="0"/>
            </a:endParaRPr>
          </a:p>
          <a:p>
            <a:endParaRPr lang="es-ES" sz="2400">
              <a:solidFill>
                <a:srgbClr val="002060"/>
              </a:solidFill>
              <a:latin typeface="iCiel Brandon Text Bold" panose="020B0803020203060203" pitchFamily="34" charset="0"/>
            </a:endParaRPr>
          </a:p>
          <a:p>
            <a:endParaRPr lang="en-US" sz="4400">
              <a:solidFill>
                <a:srgbClr val="002060"/>
              </a:solidFill>
              <a:latin typeface="iCiel Brandon Text Bold" panose="020B0803020203060203" pitchFamily="34" charset="0"/>
            </a:endParaRPr>
          </a:p>
          <a:p>
            <a:endParaRPr lang="en-US" sz="4400">
              <a:solidFill>
                <a:srgbClr val="002060"/>
              </a:solidFill>
              <a:latin typeface="iCiel Brandon Text Bold" panose="020B0803020203060203" pitchFamily="34" charset="0"/>
            </a:endParaRPr>
          </a:p>
          <a:p>
            <a:endParaRPr lang="en-US" sz="4800">
              <a:solidFill>
                <a:srgbClr val="002060"/>
              </a:solidFill>
              <a:latin typeface="iCiel Brandon Text Bold" panose="020B0803020203060203" pitchFamily="34" charset="0"/>
            </a:endParaRPr>
          </a:p>
          <a:p>
            <a:endParaRPr lang="en-US" sz="4400">
              <a:solidFill>
                <a:srgbClr val="002060"/>
              </a:solidFill>
              <a:latin typeface="iCiel Brandon Text Bold" panose="020B0803020203060203" pitchFamily="34" charset="0"/>
            </a:endParaRPr>
          </a:p>
          <a:p>
            <a:endParaRPr lang="en-US" sz="4400">
              <a:solidFill>
                <a:srgbClr val="002060"/>
              </a:solidFill>
              <a:latin typeface="iCiel Brandon Text Bold" panose="020B0803020203060203" pitchFamily="34" charset="0"/>
            </a:endParaRPr>
          </a:p>
          <a:p>
            <a:endParaRPr lang="en-US" sz="4400">
              <a:solidFill>
                <a:srgbClr val="002060"/>
              </a:solidFill>
              <a:latin typeface="iCiel Brandon Text Bold" panose="020B0803020203060203" pitchFamily="34" charset="0"/>
            </a:endParaRPr>
          </a:p>
        </p:txBody>
      </p:sp>
      <p:sp>
        <p:nvSpPr>
          <p:cNvPr id="6" name="Rectangle: Rounded Corners 5">
            <a:extLst>
              <a:ext uri="{FF2B5EF4-FFF2-40B4-BE49-F238E27FC236}">
                <a16:creationId xmlns:a16="http://schemas.microsoft.com/office/drawing/2014/main" id="{D3942F6F-772B-8003-A41C-E35653DFB920}"/>
              </a:ext>
            </a:extLst>
          </p:cNvPr>
          <p:cNvSpPr/>
          <p:nvPr/>
        </p:nvSpPr>
        <p:spPr>
          <a:xfrm>
            <a:off x="1900819" y="-896335"/>
            <a:ext cx="10178761" cy="811835"/>
          </a:xfrm>
          <a:prstGeom prst="roundRect">
            <a:avLst>
              <a:gd name="adj" fmla="val 30160"/>
            </a:avLst>
          </a:prstGeom>
          <a:solidFill>
            <a:schemeClr val="bg1"/>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a:solidFill>
                  <a:sysClr val="windowText" lastClr="000000"/>
                </a:solidFill>
                <a:latin typeface="iCiel Brandon Text Bold" panose="020B0803020203060203" pitchFamily="34" charset="0"/>
              </a:rPr>
              <a:t>Thiết kế, cài đặt môi trường</a:t>
            </a:r>
          </a:p>
        </p:txBody>
      </p:sp>
      <p:grpSp>
        <p:nvGrpSpPr>
          <p:cNvPr id="2" name="Group 1">
            <a:extLst>
              <a:ext uri="{FF2B5EF4-FFF2-40B4-BE49-F238E27FC236}">
                <a16:creationId xmlns:a16="http://schemas.microsoft.com/office/drawing/2014/main" id="{812CF3C9-C93A-AB34-FD45-F18837B7A661}"/>
              </a:ext>
            </a:extLst>
          </p:cNvPr>
          <p:cNvGrpSpPr/>
          <p:nvPr/>
        </p:nvGrpSpPr>
        <p:grpSpPr>
          <a:xfrm>
            <a:off x="-144771" y="0"/>
            <a:ext cx="1788049" cy="6858000"/>
            <a:chOff x="-2754515" y="-209675"/>
            <a:chExt cx="2675518" cy="6858000"/>
          </a:xfrm>
        </p:grpSpPr>
        <p:sp>
          <p:nvSpPr>
            <p:cNvPr id="15" name="Rectangle 14">
              <a:extLst>
                <a:ext uri="{FF2B5EF4-FFF2-40B4-BE49-F238E27FC236}">
                  <a16:creationId xmlns:a16="http://schemas.microsoft.com/office/drawing/2014/main" id="{CAAE43FF-9C10-849E-436A-CD6791E868F3}"/>
                </a:ext>
              </a:extLst>
            </p:cNvPr>
            <p:cNvSpPr/>
            <p:nvPr/>
          </p:nvSpPr>
          <p:spPr>
            <a:xfrm>
              <a:off x="-2754515" y="-209675"/>
              <a:ext cx="2421465" cy="6858000"/>
            </a:xfrm>
            <a:prstGeom prst="rect">
              <a:avLst/>
            </a:prstGeom>
            <a:solidFill>
              <a:srgbClr val="F5F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8DD075CA-C87D-152A-AF3F-D1440B88BDE1}"/>
                </a:ext>
              </a:extLst>
            </p:cNvPr>
            <p:cNvSpPr txBox="1"/>
            <p:nvPr/>
          </p:nvSpPr>
          <p:spPr>
            <a:xfrm>
              <a:off x="-2503333" y="2232074"/>
              <a:ext cx="2424336" cy="3170099"/>
            </a:xfrm>
            <a:prstGeom prst="rect">
              <a:avLst/>
            </a:prstGeom>
            <a:noFill/>
          </p:spPr>
          <p:txBody>
            <a:bodyPr wrap="square" rtlCol="0">
              <a:spAutoFit/>
            </a:bodyPr>
            <a:lstStyle/>
            <a:p>
              <a:pPr algn="ctr"/>
              <a:r>
                <a:rPr lang="en-US" sz="4000">
                  <a:solidFill>
                    <a:srgbClr val="34C1E8"/>
                  </a:solidFill>
                  <a:latin typeface="iCiel Brandon Text Bold" panose="020B0803020203060203" pitchFamily="34" charset="0"/>
                </a:rPr>
                <a:t>PHÂN</a:t>
              </a:r>
            </a:p>
            <a:p>
              <a:pPr algn="ctr"/>
              <a:r>
                <a:rPr lang="en-US" sz="4000">
                  <a:solidFill>
                    <a:srgbClr val="34C1E8"/>
                  </a:solidFill>
                  <a:latin typeface="iCiel Brandon Text Bold" panose="020B0803020203060203" pitchFamily="34" charset="0"/>
                </a:rPr>
                <a:t>TÍCH</a:t>
              </a:r>
            </a:p>
            <a:p>
              <a:pPr algn="ctr"/>
              <a:r>
                <a:rPr lang="en-US" sz="4000">
                  <a:solidFill>
                    <a:srgbClr val="34C1E8"/>
                  </a:solidFill>
                  <a:latin typeface="iCiel Brandon Text Bold" panose="020B0803020203060203" pitchFamily="34" charset="0"/>
                </a:rPr>
                <a:t>VÀ</a:t>
              </a:r>
            </a:p>
            <a:p>
              <a:pPr algn="ctr"/>
              <a:r>
                <a:rPr lang="en-US" sz="4000">
                  <a:solidFill>
                    <a:srgbClr val="34C1E8"/>
                  </a:solidFill>
                  <a:latin typeface="iCiel Brandon Text Bold" panose="020B0803020203060203" pitchFamily="34" charset="0"/>
                </a:rPr>
                <a:t>THIẾT</a:t>
              </a:r>
            </a:p>
            <a:p>
              <a:pPr algn="ctr"/>
              <a:r>
                <a:rPr lang="en-US" sz="4000">
                  <a:solidFill>
                    <a:srgbClr val="34C1E8"/>
                  </a:solidFill>
                  <a:latin typeface="iCiel Brandon Text Bold" panose="020B0803020203060203" pitchFamily="34" charset="0"/>
                </a:rPr>
                <a:t>KẾ</a:t>
              </a:r>
            </a:p>
          </p:txBody>
        </p:sp>
        <p:pic>
          <p:nvPicPr>
            <p:cNvPr id="19" name="Picture 8" descr="Transparency ">
              <a:extLst>
                <a:ext uri="{FF2B5EF4-FFF2-40B4-BE49-F238E27FC236}">
                  <a16:creationId xmlns:a16="http://schemas.microsoft.com/office/drawing/2014/main" id="{FCE54B5A-1A1B-5BC3-8332-51FD7B072699}"/>
                </a:ext>
              </a:extLst>
            </p:cNvPr>
            <p:cNvPicPr>
              <a:picLocks noChangeAspect="1" noChangeArrowheads="1"/>
            </p:cNvPicPr>
            <p:nvPr/>
          </p:nvPicPr>
          <p:blipFill>
            <a:blip r:embed="rId5">
              <a:alphaModFix amt="7000"/>
              <a:extLst>
                <a:ext uri="{28A0092B-C50C-407E-A947-70E740481C1C}">
                  <a14:useLocalDpi xmlns:a14="http://schemas.microsoft.com/office/drawing/2010/main" val="0"/>
                </a:ext>
              </a:extLst>
            </a:blip>
            <a:srcRect/>
            <a:stretch>
              <a:fillRect/>
            </a:stretch>
          </p:blipFill>
          <p:spPr bwMode="auto">
            <a:xfrm>
              <a:off x="-2520227" y="2539642"/>
              <a:ext cx="2020134" cy="2020134"/>
            </a:xfrm>
            <a:prstGeom prst="rect">
              <a:avLst/>
            </a:prstGeom>
            <a:noFill/>
            <a:extLst>
              <a:ext uri="{909E8E84-426E-40DD-AFC4-6F175D3DCCD1}">
                <a14:hiddenFill xmlns:a14="http://schemas.microsoft.com/office/drawing/2010/main">
                  <a:solidFill>
                    <a:srgbClr val="FFFFFF"/>
                  </a:solidFill>
                </a14:hiddenFill>
              </a:ext>
            </a:extLst>
          </p:spPr>
        </p:pic>
        <p:sp>
          <p:nvSpPr>
            <p:cNvPr id="30" name="TextBox 29">
              <a:extLst>
                <a:ext uri="{FF2B5EF4-FFF2-40B4-BE49-F238E27FC236}">
                  <a16:creationId xmlns:a16="http://schemas.microsoft.com/office/drawing/2014/main" id="{FA9CFABB-086F-9328-9596-E370DF3F0DEF}"/>
                </a:ext>
              </a:extLst>
            </p:cNvPr>
            <p:cNvSpPr txBox="1"/>
            <p:nvPr/>
          </p:nvSpPr>
          <p:spPr>
            <a:xfrm>
              <a:off x="-1825275" y="958918"/>
              <a:ext cx="896320" cy="1323439"/>
            </a:xfrm>
            <a:prstGeom prst="rect">
              <a:avLst/>
            </a:prstGeom>
            <a:noFill/>
          </p:spPr>
          <p:txBody>
            <a:bodyPr wrap="square" rtlCol="0">
              <a:spAutoFit/>
            </a:bodyPr>
            <a:lstStyle/>
            <a:p>
              <a:r>
                <a:rPr lang="en-US" sz="8000">
                  <a:solidFill>
                    <a:srgbClr val="34C1E8"/>
                  </a:solidFill>
                  <a:latin typeface="iCiel Brandon Text Bold" panose="020B0803020203060203" pitchFamily="34" charset="0"/>
                </a:rPr>
                <a:t>3</a:t>
              </a:r>
            </a:p>
          </p:txBody>
        </p:sp>
      </p:grpSp>
      <p:pic>
        <p:nvPicPr>
          <p:cNvPr id="3" name="Picture 2" descr="A screenshot of a computer program&#10;&#10;Description automatically generated">
            <a:extLst>
              <a:ext uri="{FF2B5EF4-FFF2-40B4-BE49-F238E27FC236}">
                <a16:creationId xmlns:a16="http://schemas.microsoft.com/office/drawing/2014/main" id="{3C6F2F12-BAF8-33AF-D8A6-951118626E22}"/>
              </a:ext>
            </a:extLst>
          </p:cNvPr>
          <p:cNvPicPr>
            <a:picLocks noChangeAspect="1"/>
          </p:cNvPicPr>
          <p:nvPr/>
        </p:nvPicPr>
        <p:blipFill>
          <a:blip r:embed="rId7"/>
          <a:stretch>
            <a:fillRect/>
          </a:stretch>
        </p:blipFill>
        <p:spPr>
          <a:xfrm>
            <a:off x="3485694" y="1563279"/>
            <a:ext cx="6810426" cy="4927037"/>
          </a:xfrm>
          <a:prstGeom prst="rect">
            <a:avLst/>
          </a:prstGeom>
        </p:spPr>
      </p:pic>
    </p:spTree>
    <p:extLst>
      <p:ext uri="{BB962C8B-B14F-4D97-AF65-F5344CB8AC3E}">
        <p14:creationId xmlns:p14="http://schemas.microsoft.com/office/powerpoint/2010/main" val="2910300214"/>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Group 31">
            <a:extLst>
              <a:ext uri="{FF2B5EF4-FFF2-40B4-BE49-F238E27FC236}">
                <a16:creationId xmlns:a16="http://schemas.microsoft.com/office/drawing/2014/main" id="{C2ED9A7E-9D69-66FF-FDCD-FAAB431F329C}"/>
              </a:ext>
            </a:extLst>
          </p:cNvPr>
          <p:cNvGrpSpPr/>
          <p:nvPr/>
        </p:nvGrpSpPr>
        <p:grpSpPr>
          <a:xfrm>
            <a:off x="2385471" y="0"/>
            <a:ext cx="2440527" cy="6858000"/>
            <a:chOff x="2385471" y="0"/>
            <a:chExt cx="2440527" cy="6858000"/>
          </a:xfrm>
        </p:grpSpPr>
        <p:sp>
          <p:nvSpPr>
            <p:cNvPr id="7" name="Rectangle 6">
              <a:extLst>
                <a:ext uri="{FF2B5EF4-FFF2-40B4-BE49-F238E27FC236}">
                  <a16:creationId xmlns:a16="http://schemas.microsoft.com/office/drawing/2014/main" id="{83CA7BE3-DF7A-C1CD-9412-669CFCBE3829}"/>
                </a:ext>
              </a:extLst>
            </p:cNvPr>
            <p:cNvSpPr/>
            <p:nvPr/>
          </p:nvSpPr>
          <p:spPr>
            <a:xfrm>
              <a:off x="2404533" y="0"/>
              <a:ext cx="2421465" cy="6858000"/>
            </a:xfrm>
            <a:prstGeom prst="rect">
              <a:avLst/>
            </a:prstGeom>
            <a:solidFill>
              <a:srgbClr val="9FE2F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A4DCAD42-B39F-77A0-D7BC-802CED5FEB60}"/>
                </a:ext>
              </a:extLst>
            </p:cNvPr>
            <p:cNvSpPr txBox="1"/>
            <p:nvPr/>
          </p:nvSpPr>
          <p:spPr>
            <a:xfrm>
              <a:off x="3287568" y="1194433"/>
              <a:ext cx="896321" cy="1323439"/>
            </a:xfrm>
            <a:prstGeom prst="rect">
              <a:avLst/>
            </a:prstGeom>
            <a:noFill/>
          </p:spPr>
          <p:txBody>
            <a:bodyPr wrap="square" rtlCol="0">
              <a:spAutoFit/>
            </a:bodyPr>
            <a:lstStyle/>
            <a:p>
              <a:r>
                <a:rPr lang="en-US" sz="8000">
                  <a:solidFill>
                    <a:schemeClr val="bg1"/>
                  </a:solidFill>
                  <a:latin typeface="iCiel Brandon Text Bold" panose="020B0803020203060203" pitchFamily="34" charset="0"/>
                </a:rPr>
                <a:t>2</a:t>
              </a:r>
            </a:p>
          </p:txBody>
        </p:sp>
        <p:sp>
          <p:nvSpPr>
            <p:cNvPr id="21" name="TextBox 20">
              <a:extLst>
                <a:ext uri="{FF2B5EF4-FFF2-40B4-BE49-F238E27FC236}">
                  <a16:creationId xmlns:a16="http://schemas.microsoft.com/office/drawing/2014/main" id="{A4236104-0B0C-EF9A-A8D4-61029D7143CF}"/>
                </a:ext>
              </a:extLst>
            </p:cNvPr>
            <p:cNvSpPr txBox="1"/>
            <p:nvPr/>
          </p:nvSpPr>
          <p:spPr>
            <a:xfrm>
              <a:off x="2385471" y="2441749"/>
              <a:ext cx="2424336" cy="1938992"/>
            </a:xfrm>
            <a:prstGeom prst="rect">
              <a:avLst/>
            </a:prstGeom>
            <a:noFill/>
          </p:spPr>
          <p:txBody>
            <a:bodyPr wrap="square" rtlCol="0">
              <a:spAutoFit/>
            </a:bodyPr>
            <a:lstStyle/>
            <a:p>
              <a:pPr algn="ctr"/>
              <a:r>
                <a:rPr lang="en-US" sz="4000">
                  <a:solidFill>
                    <a:schemeClr val="bg1"/>
                  </a:solidFill>
                  <a:latin typeface="iCiel Brandon Text Bold" panose="020B0803020203060203" pitchFamily="34" charset="0"/>
                </a:rPr>
                <a:t>CƠ SỞ</a:t>
              </a:r>
            </a:p>
            <a:p>
              <a:pPr algn="ctr"/>
              <a:r>
                <a:rPr lang="en-US" sz="4000">
                  <a:solidFill>
                    <a:schemeClr val="bg1"/>
                  </a:solidFill>
                  <a:latin typeface="iCiel Brandon Text Bold" panose="020B0803020203060203" pitchFamily="34" charset="0"/>
                </a:rPr>
                <a:t>LÝ THUYẾT</a:t>
              </a:r>
            </a:p>
          </p:txBody>
        </p:sp>
        <p:pic>
          <p:nvPicPr>
            <p:cNvPr id="2050" name="Picture 2" descr="Html ">
              <a:extLst>
                <a:ext uri="{FF2B5EF4-FFF2-40B4-BE49-F238E27FC236}">
                  <a16:creationId xmlns:a16="http://schemas.microsoft.com/office/drawing/2014/main" id="{F8C7076A-7E7B-8234-A29C-1E0EB0DC3604}"/>
                </a:ext>
              </a:extLst>
            </p:cNvPr>
            <p:cNvPicPr>
              <a:picLocks noChangeAspect="1" noChangeArrowheads="1"/>
            </p:cNvPicPr>
            <p:nvPr/>
          </p:nvPicPr>
          <p:blipFill>
            <a:blip r:embed="rId2">
              <a:alphaModFix amt="12000"/>
              <a:duotone>
                <a:schemeClr val="accent5">
                  <a:shade val="45000"/>
                  <a:satMod val="135000"/>
                </a:schemeClr>
                <a:prstClr val="white"/>
              </a:duotone>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rot="1140359">
              <a:off x="3685477" y="5800151"/>
              <a:ext cx="781749" cy="781749"/>
            </a:xfrm>
            <a:prstGeom prst="rect">
              <a:avLst/>
            </a:prstGeom>
            <a:noFill/>
          </p:spPr>
        </p:pic>
        <p:pic>
          <p:nvPicPr>
            <p:cNvPr id="2052" name="Picture 4" descr="Css 3 ">
              <a:extLst>
                <a:ext uri="{FF2B5EF4-FFF2-40B4-BE49-F238E27FC236}">
                  <a16:creationId xmlns:a16="http://schemas.microsoft.com/office/drawing/2014/main" id="{BA72EED0-3E72-0DE4-5FFC-A69112A9049E}"/>
                </a:ext>
              </a:extLst>
            </p:cNvPr>
            <p:cNvPicPr>
              <a:picLocks noChangeAspect="1" noChangeArrowheads="1"/>
            </p:cNvPicPr>
            <p:nvPr/>
          </p:nvPicPr>
          <p:blipFill>
            <a:blip r:embed="rId4">
              <a:alphaModFix amt="23000"/>
              <a:extLst>
                <a:ext uri="{28A0092B-C50C-407E-A947-70E740481C1C}">
                  <a14:useLocalDpi xmlns:a14="http://schemas.microsoft.com/office/drawing/2010/main" val="0"/>
                </a:ext>
              </a:extLst>
            </a:blip>
            <a:srcRect/>
            <a:stretch>
              <a:fillRect/>
            </a:stretch>
          </p:blipFill>
          <p:spPr bwMode="auto">
            <a:xfrm rot="20700000">
              <a:off x="2766613" y="4684369"/>
              <a:ext cx="641264" cy="64126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3" name="Group 32">
            <a:extLst>
              <a:ext uri="{FF2B5EF4-FFF2-40B4-BE49-F238E27FC236}">
                <a16:creationId xmlns:a16="http://schemas.microsoft.com/office/drawing/2014/main" id="{6E861B6F-4D16-10E0-ED54-F7FC7AC45A00}"/>
              </a:ext>
            </a:extLst>
          </p:cNvPr>
          <p:cNvGrpSpPr/>
          <p:nvPr/>
        </p:nvGrpSpPr>
        <p:grpSpPr>
          <a:xfrm>
            <a:off x="4825998" y="0"/>
            <a:ext cx="2480333" cy="6858000"/>
            <a:chOff x="4825998" y="0"/>
            <a:chExt cx="2480333" cy="6858000"/>
          </a:xfrm>
        </p:grpSpPr>
        <p:sp>
          <p:nvSpPr>
            <p:cNvPr id="8" name="Rectangle 7">
              <a:extLst>
                <a:ext uri="{FF2B5EF4-FFF2-40B4-BE49-F238E27FC236}">
                  <a16:creationId xmlns:a16="http://schemas.microsoft.com/office/drawing/2014/main" id="{4156961F-1523-8CDD-60BE-C3651D71357B}"/>
                </a:ext>
              </a:extLst>
            </p:cNvPr>
            <p:cNvSpPr/>
            <p:nvPr/>
          </p:nvSpPr>
          <p:spPr>
            <a:xfrm>
              <a:off x="4825998" y="0"/>
              <a:ext cx="2421465" cy="6858000"/>
            </a:xfrm>
            <a:prstGeom prst="rect">
              <a:avLst/>
            </a:prstGeom>
            <a:solidFill>
              <a:srgbClr val="F5F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EB024C01-A335-3387-CF90-9847D8407AA0}"/>
                </a:ext>
              </a:extLst>
            </p:cNvPr>
            <p:cNvSpPr txBox="1"/>
            <p:nvPr/>
          </p:nvSpPr>
          <p:spPr>
            <a:xfrm>
              <a:off x="4881995" y="2441749"/>
              <a:ext cx="2424336" cy="3170099"/>
            </a:xfrm>
            <a:prstGeom prst="rect">
              <a:avLst/>
            </a:prstGeom>
            <a:noFill/>
          </p:spPr>
          <p:txBody>
            <a:bodyPr wrap="square" rtlCol="0">
              <a:spAutoFit/>
            </a:bodyPr>
            <a:lstStyle/>
            <a:p>
              <a:pPr algn="ctr"/>
              <a:r>
                <a:rPr lang="en-US" sz="4000">
                  <a:solidFill>
                    <a:srgbClr val="34C1E8"/>
                  </a:solidFill>
                  <a:latin typeface="iCiel Brandon Text Bold" panose="020B0803020203060203" pitchFamily="34" charset="0"/>
                </a:rPr>
                <a:t>PHÂN</a:t>
              </a:r>
            </a:p>
            <a:p>
              <a:pPr algn="ctr"/>
              <a:r>
                <a:rPr lang="en-US" sz="4000">
                  <a:solidFill>
                    <a:srgbClr val="34C1E8"/>
                  </a:solidFill>
                  <a:latin typeface="iCiel Brandon Text Bold" panose="020B0803020203060203" pitchFamily="34" charset="0"/>
                </a:rPr>
                <a:t>TÍCH</a:t>
              </a:r>
            </a:p>
            <a:p>
              <a:pPr algn="ctr"/>
              <a:r>
                <a:rPr lang="en-US" sz="4000">
                  <a:solidFill>
                    <a:srgbClr val="34C1E8"/>
                  </a:solidFill>
                  <a:latin typeface="iCiel Brandon Text Bold" panose="020B0803020203060203" pitchFamily="34" charset="0"/>
                </a:rPr>
                <a:t>VÀ</a:t>
              </a:r>
            </a:p>
            <a:p>
              <a:pPr algn="ctr"/>
              <a:r>
                <a:rPr lang="en-US" sz="4000">
                  <a:solidFill>
                    <a:srgbClr val="34C1E8"/>
                  </a:solidFill>
                  <a:latin typeface="iCiel Brandon Text Bold" panose="020B0803020203060203" pitchFamily="34" charset="0"/>
                </a:rPr>
                <a:t>THIẾT</a:t>
              </a:r>
            </a:p>
            <a:p>
              <a:pPr algn="ctr"/>
              <a:r>
                <a:rPr lang="en-US" sz="4000">
                  <a:solidFill>
                    <a:srgbClr val="34C1E8"/>
                  </a:solidFill>
                  <a:latin typeface="iCiel Brandon Text Bold" panose="020B0803020203060203" pitchFamily="34" charset="0"/>
                </a:rPr>
                <a:t>KẾ</a:t>
              </a:r>
            </a:p>
          </p:txBody>
        </p:sp>
        <p:pic>
          <p:nvPicPr>
            <p:cNvPr id="2056" name="Picture 8" descr="Transparency ">
              <a:extLst>
                <a:ext uri="{FF2B5EF4-FFF2-40B4-BE49-F238E27FC236}">
                  <a16:creationId xmlns:a16="http://schemas.microsoft.com/office/drawing/2014/main" id="{1449DC27-0C09-5C7E-6B63-0660DD4EBEBE}"/>
                </a:ext>
              </a:extLst>
            </p:cNvPr>
            <p:cNvPicPr>
              <a:picLocks noChangeAspect="1" noChangeArrowheads="1"/>
            </p:cNvPicPr>
            <p:nvPr/>
          </p:nvPicPr>
          <p:blipFill>
            <a:blip r:embed="rId5">
              <a:alphaModFix amt="7000"/>
              <a:extLst>
                <a:ext uri="{28A0092B-C50C-407E-A947-70E740481C1C}">
                  <a14:useLocalDpi xmlns:a14="http://schemas.microsoft.com/office/drawing/2010/main" val="0"/>
                </a:ext>
              </a:extLst>
            </a:blip>
            <a:srcRect/>
            <a:stretch>
              <a:fillRect/>
            </a:stretch>
          </p:blipFill>
          <p:spPr bwMode="auto">
            <a:xfrm>
              <a:off x="5060287" y="2749317"/>
              <a:ext cx="2020134" cy="2020134"/>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15FCF630-F926-DC23-E7E0-0AB92D06DF85}"/>
                </a:ext>
              </a:extLst>
            </p:cNvPr>
            <p:cNvSpPr txBox="1"/>
            <p:nvPr/>
          </p:nvSpPr>
          <p:spPr>
            <a:xfrm>
              <a:off x="5698633" y="1194169"/>
              <a:ext cx="896321" cy="1323439"/>
            </a:xfrm>
            <a:prstGeom prst="rect">
              <a:avLst/>
            </a:prstGeom>
            <a:noFill/>
          </p:spPr>
          <p:txBody>
            <a:bodyPr wrap="square" rtlCol="0">
              <a:spAutoFit/>
            </a:bodyPr>
            <a:lstStyle/>
            <a:p>
              <a:r>
                <a:rPr lang="en-US" sz="8000">
                  <a:solidFill>
                    <a:srgbClr val="34C1E8"/>
                  </a:solidFill>
                  <a:latin typeface="iCiel Brandon Text Bold" panose="020B0803020203060203" pitchFamily="34" charset="0"/>
                </a:rPr>
                <a:t>3</a:t>
              </a:r>
            </a:p>
          </p:txBody>
        </p:sp>
      </p:grpSp>
      <p:grpSp>
        <p:nvGrpSpPr>
          <p:cNvPr id="35" name="Group 34">
            <a:extLst>
              <a:ext uri="{FF2B5EF4-FFF2-40B4-BE49-F238E27FC236}">
                <a16:creationId xmlns:a16="http://schemas.microsoft.com/office/drawing/2014/main" id="{39A451FE-AA57-D507-0DCE-0FBEAA598A09}"/>
              </a:ext>
            </a:extLst>
          </p:cNvPr>
          <p:cNvGrpSpPr/>
          <p:nvPr/>
        </p:nvGrpSpPr>
        <p:grpSpPr>
          <a:xfrm>
            <a:off x="9668928" y="0"/>
            <a:ext cx="2523072" cy="6858000"/>
            <a:chOff x="9668928" y="0"/>
            <a:chExt cx="2523072" cy="6858000"/>
          </a:xfrm>
        </p:grpSpPr>
        <p:sp>
          <p:nvSpPr>
            <p:cNvPr id="10" name="Rectangle 9">
              <a:extLst>
                <a:ext uri="{FF2B5EF4-FFF2-40B4-BE49-F238E27FC236}">
                  <a16:creationId xmlns:a16="http://schemas.microsoft.com/office/drawing/2014/main" id="{510E728E-314F-5E85-DBE4-610AE6932E9F}"/>
                </a:ext>
              </a:extLst>
            </p:cNvPr>
            <p:cNvSpPr/>
            <p:nvPr/>
          </p:nvSpPr>
          <p:spPr>
            <a:xfrm>
              <a:off x="9668928" y="0"/>
              <a:ext cx="2523072" cy="6858000"/>
            </a:xfrm>
            <a:prstGeom prst="rect">
              <a:avLst/>
            </a:prstGeom>
            <a:solidFill>
              <a:srgbClr val="F5F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5FCFF"/>
                </a:solidFill>
              </a:endParaRPr>
            </a:p>
          </p:txBody>
        </p:sp>
        <p:pic>
          <p:nvPicPr>
            <p:cNvPr id="2064" name="Picture 16" descr="Exam ">
              <a:extLst>
                <a:ext uri="{FF2B5EF4-FFF2-40B4-BE49-F238E27FC236}">
                  <a16:creationId xmlns:a16="http://schemas.microsoft.com/office/drawing/2014/main" id="{D062308C-BFFB-FA86-2E04-007A0868A7CD}"/>
                </a:ext>
              </a:extLst>
            </p:cNvPr>
            <p:cNvPicPr>
              <a:picLocks noChangeAspect="1" noChangeArrowheads="1"/>
            </p:cNvPicPr>
            <p:nvPr/>
          </p:nvPicPr>
          <p:blipFill>
            <a:blip r:embed="rId6">
              <a:duotone>
                <a:schemeClr val="accent5">
                  <a:shade val="45000"/>
                  <a:satMod val="135000"/>
                </a:schemeClr>
                <a:prstClr val="white"/>
              </a:duotone>
              <a:alphaModFix amt="20000"/>
              <a:extLst>
                <a:ext uri="{28A0092B-C50C-407E-A947-70E740481C1C}">
                  <a14:useLocalDpi xmlns:a14="http://schemas.microsoft.com/office/drawing/2010/main" val="0"/>
                </a:ext>
              </a:extLst>
            </a:blip>
            <a:srcRect/>
            <a:stretch>
              <a:fillRect/>
            </a:stretch>
          </p:blipFill>
          <p:spPr bwMode="auto">
            <a:xfrm>
              <a:off x="10171460" y="4557748"/>
              <a:ext cx="1645445" cy="1645445"/>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F4FD026D-C030-6D4D-012B-803FFF30A3EE}"/>
                </a:ext>
              </a:extLst>
            </p:cNvPr>
            <p:cNvSpPr txBox="1"/>
            <p:nvPr/>
          </p:nvSpPr>
          <p:spPr>
            <a:xfrm>
              <a:off x="9869832" y="2517607"/>
              <a:ext cx="2248702" cy="1938992"/>
            </a:xfrm>
            <a:prstGeom prst="rect">
              <a:avLst/>
            </a:prstGeom>
            <a:noFill/>
          </p:spPr>
          <p:txBody>
            <a:bodyPr wrap="square" rtlCol="0">
              <a:spAutoFit/>
            </a:bodyPr>
            <a:lstStyle/>
            <a:p>
              <a:pPr algn="ctr"/>
              <a:r>
                <a:rPr lang="en-US" sz="6000">
                  <a:solidFill>
                    <a:srgbClr val="34C1E8"/>
                  </a:solidFill>
                  <a:latin typeface="iCiel Brandon Text Bold" panose="020B0803020203060203" pitchFamily="34" charset="0"/>
                </a:rPr>
                <a:t>KẾT LUẬN</a:t>
              </a:r>
            </a:p>
          </p:txBody>
        </p:sp>
        <p:sp>
          <p:nvSpPr>
            <p:cNvPr id="26" name="TextBox 25">
              <a:extLst>
                <a:ext uri="{FF2B5EF4-FFF2-40B4-BE49-F238E27FC236}">
                  <a16:creationId xmlns:a16="http://schemas.microsoft.com/office/drawing/2014/main" id="{DA85CB85-709A-6731-C493-36970D84E8C3}"/>
                </a:ext>
              </a:extLst>
            </p:cNvPr>
            <p:cNvSpPr txBox="1"/>
            <p:nvPr/>
          </p:nvSpPr>
          <p:spPr>
            <a:xfrm>
              <a:off x="10588067" y="1194168"/>
              <a:ext cx="812232" cy="1323439"/>
            </a:xfrm>
            <a:prstGeom prst="rect">
              <a:avLst/>
            </a:prstGeom>
            <a:noFill/>
          </p:spPr>
          <p:txBody>
            <a:bodyPr wrap="square" rtlCol="0">
              <a:spAutoFit/>
            </a:bodyPr>
            <a:lstStyle/>
            <a:p>
              <a:r>
                <a:rPr lang="en-US" sz="8000">
                  <a:solidFill>
                    <a:srgbClr val="34C1E8"/>
                  </a:solidFill>
                  <a:latin typeface="iCiel Brandon Text Bold" panose="020B0803020203060203" pitchFamily="34" charset="0"/>
                </a:rPr>
                <a:t>5</a:t>
              </a:r>
            </a:p>
          </p:txBody>
        </p:sp>
      </p:grpSp>
      <p:sp>
        <p:nvSpPr>
          <p:cNvPr id="4" name="Rectangle 3">
            <a:extLst>
              <a:ext uri="{FF2B5EF4-FFF2-40B4-BE49-F238E27FC236}">
                <a16:creationId xmlns:a16="http://schemas.microsoft.com/office/drawing/2014/main" id="{72E33767-6CA4-EC7B-CC6E-3EE1DEE2B377}"/>
              </a:ext>
            </a:extLst>
          </p:cNvPr>
          <p:cNvSpPr/>
          <p:nvPr/>
        </p:nvSpPr>
        <p:spPr>
          <a:xfrm>
            <a:off x="-26627" y="0"/>
            <a:ext cx="12218627" cy="6858000"/>
          </a:xfrm>
          <a:prstGeom prst="rect">
            <a:avLst/>
          </a:prstGeom>
          <a:solidFill>
            <a:srgbClr val="F5F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2F3E9C4C-3E46-A4A1-80D8-8910B3222AAA}"/>
              </a:ext>
            </a:extLst>
          </p:cNvPr>
          <p:cNvSpPr txBox="1"/>
          <p:nvPr/>
        </p:nvSpPr>
        <p:spPr>
          <a:xfrm>
            <a:off x="886354" y="1207236"/>
            <a:ext cx="896321" cy="1323439"/>
          </a:xfrm>
          <a:prstGeom prst="rect">
            <a:avLst/>
          </a:prstGeom>
          <a:noFill/>
        </p:spPr>
        <p:txBody>
          <a:bodyPr wrap="square" rtlCol="0">
            <a:spAutoFit/>
          </a:bodyPr>
          <a:lstStyle/>
          <a:p>
            <a:r>
              <a:rPr lang="en-US" sz="8000">
                <a:solidFill>
                  <a:srgbClr val="34C1E8"/>
                </a:solidFill>
                <a:latin typeface="iCiel Brandon Text Bold" panose="020B0803020203060203" pitchFamily="34" charset="0"/>
              </a:rPr>
              <a:t>1</a:t>
            </a:r>
          </a:p>
        </p:txBody>
      </p:sp>
      <p:sp>
        <p:nvSpPr>
          <p:cNvPr id="13" name="Rectangle: Rounded Corners 12">
            <a:extLst>
              <a:ext uri="{FF2B5EF4-FFF2-40B4-BE49-F238E27FC236}">
                <a16:creationId xmlns:a16="http://schemas.microsoft.com/office/drawing/2014/main" id="{D3A3135A-0600-2CA6-F2D1-EE2F7FA427CE}"/>
              </a:ext>
            </a:extLst>
          </p:cNvPr>
          <p:cNvSpPr/>
          <p:nvPr/>
        </p:nvSpPr>
        <p:spPr>
          <a:xfrm>
            <a:off x="1815006" y="170113"/>
            <a:ext cx="10302373" cy="6517773"/>
          </a:xfrm>
          <a:prstGeom prst="roundRect">
            <a:avLst>
              <a:gd name="adj" fmla="val 6421"/>
            </a:avLst>
          </a:prstGeom>
          <a:solidFill>
            <a:schemeClr val="bg1"/>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s-ES" sz="2400">
                <a:solidFill>
                  <a:srgbClr val="002060"/>
                </a:solidFill>
                <a:latin typeface="iCiel Brandon Text Bold" panose="020B0803020203060203" pitchFamily="34" charset="0"/>
              </a:rPr>
              <a:t>Thiết lập phần nhiệm vụ</a:t>
            </a:r>
          </a:p>
          <a:p>
            <a:endParaRPr lang="es-ES" sz="2400">
              <a:solidFill>
                <a:srgbClr val="002060"/>
              </a:solidFill>
              <a:latin typeface="iCiel Brandon Text Bold" panose="020B0803020203060203" pitchFamily="34" charset="0"/>
            </a:endParaRPr>
          </a:p>
          <a:p>
            <a:endParaRPr lang="es-ES" sz="2400">
              <a:solidFill>
                <a:srgbClr val="002060"/>
              </a:solidFill>
              <a:latin typeface="iCiel Brandon Text Bold" panose="020B0803020203060203" pitchFamily="34" charset="0"/>
            </a:endParaRPr>
          </a:p>
          <a:p>
            <a:endParaRPr lang="es-ES" sz="2400">
              <a:solidFill>
                <a:srgbClr val="002060"/>
              </a:solidFill>
              <a:latin typeface="iCiel Brandon Text Bold" panose="020B0803020203060203" pitchFamily="34" charset="0"/>
            </a:endParaRPr>
          </a:p>
          <a:p>
            <a:endParaRPr lang="es-ES" sz="2400">
              <a:solidFill>
                <a:srgbClr val="002060"/>
              </a:solidFill>
              <a:latin typeface="iCiel Brandon Text Bold" panose="020B0803020203060203" pitchFamily="34" charset="0"/>
            </a:endParaRPr>
          </a:p>
          <a:p>
            <a:endParaRPr lang="es-ES" sz="2400">
              <a:solidFill>
                <a:srgbClr val="002060"/>
              </a:solidFill>
              <a:latin typeface="iCiel Brandon Text Bold" panose="020B0803020203060203" pitchFamily="34" charset="0"/>
            </a:endParaRPr>
          </a:p>
          <a:p>
            <a:endParaRPr lang="es-ES" sz="2400">
              <a:solidFill>
                <a:srgbClr val="002060"/>
              </a:solidFill>
              <a:latin typeface="iCiel Brandon Text Bold" panose="020B0803020203060203" pitchFamily="34" charset="0"/>
            </a:endParaRPr>
          </a:p>
          <a:p>
            <a:endParaRPr lang="es-ES" sz="2400">
              <a:solidFill>
                <a:srgbClr val="002060"/>
              </a:solidFill>
              <a:latin typeface="iCiel Brandon Text Bold" panose="020B0803020203060203" pitchFamily="34" charset="0"/>
            </a:endParaRPr>
          </a:p>
          <a:p>
            <a:endParaRPr lang="es-ES" sz="2400">
              <a:solidFill>
                <a:srgbClr val="002060"/>
              </a:solidFill>
              <a:latin typeface="iCiel Brandon Text Bold" panose="020B0803020203060203" pitchFamily="34" charset="0"/>
            </a:endParaRPr>
          </a:p>
          <a:p>
            <a:endParaRPr lang="es-ES" sz="2400">
              <a:solidFill>
                <a:srgbClr val="002060"/>
              </a:solidFill>
              <a:latin typeface="iCiel Brandon Text Bold" panose="020B0803020203060203" pitchFamily="34" charset="0"/>
            </a:endParaRPr>
          </a:p>
          <a:p>
            <a:endParaRPr lang="en-US" sz="4400">
              <a:solidFill>
                <a:srgbClr val="002060"/>
              </a:solidFill>
              <a:latin typeface="iCiel Brandon Text Bold" panose="020B0803020203060203" pitchFamily="34" charset="0"/>
            </a:endParaRPr>
          </a:p>
          <a:p>
            <a:endParaRPr lang="en-US" sz="4400">
              <a:solidFill>
                <a:srgbClr val="002060"/>
              </a:solidFill>
              <a:latin typeface="iCiel Brandon Text Bold" panose="020B0803020203060203" pitchFamily="34" charset="0"/>
            </a:endParaRPr>
          </a:p>
          <a:p>
            <a:endParaRPr lang="en-US" sz="4400">
              <a:solidFill>
                <a:srgbClr val="002060"/>
              </a:solidFill>
              <a:latin typeface="iCiel Brandon Text Bold" panose="020B0803020203060203" pitchFamily="34" charset="0"/>
            </a:endParaRPr>
          </a:p>
        </p:txBody>
      </p:sp>
      <p:grpSp>
        <p:nvGrpSpPr>
          <p:cNvPr id="2" name="Group 1">
            <a:extLst>
              <a:ext uri="{FF2B5EF4-FFF2-40B4-BE49-F238E27FC236}">
                <a16:creationId xmlns:a16="http://schemas.microsoft.com/office/drawing/2014/main" id="{812CF3C9-C93A-AB34-FD45-F18837B7A661}"/>
              </a:ext>
            </a:extLst>
          </p:cNvPr>
          <p:cNvGrpSpPr/>
          <p:nvPr/>
        </p:nvGrpSpPr>
        <p:grpSpPr>
          <a:xfrm>
            <a:off x="-144771" y="0"/>
            <a:ext cx="1788049" cy="6858000"/>
            <a:chOff x="-2754515" y="-209675"/>
            <a:chExt cx="2675518" cy="6858000"/>
          </a:xfrm>
        </p:grpSpPr>
        <p:sp>
          <p:nvSpPr>
            <p:cNvPr id="15" name="Rectangle 14">
              <a:extLst>
                <a:ext uri="{FF2B5EF4-FFF2-40B4-BE49-F238E27FC236}">
                  <a16:creationId xmlns:a16="http://schemas.microsoft.com/office/drawing/2014/main" id="{CAAE43FF-9C10-849E-436A-CD6791E868F3}"/>
                </a:ext>
              </a:extLst>
            </p:cNvPr>
            <p:cNvSpPr/>
            <p:nvPr/>
          </p:nvSpPr>
          <p:spPr>
            <a:xfrm>
              <a:off x="-2754515" y="-209675"/>
              <a:ext cx="2421465" cy="6858000"/>
            </a:xfrm>
            <a:prstGeom prst="rect">
              <a:avLst/>
            </a:prstGeom>
            <a:solidFill>
              <a:srgbClr val="F5F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8DD075CA-C87D-152A-AF3F-D1440B88BDE1}"/>
                </a:ext>
              </a:extLst>
            </p:cNvPr>
            <p:cNvSpPr txBox="1"/>
            <p:nvPr/>
          </p:nvSpPr>
          <p:spPr>
            <a:xfrm>
              <a:off x="-2503333" y="2232074"/>
              <a:ext cx="2424336" cy="3170099"/>
            </a:xfrm>
            <a:prstGeom prst="rect">
              <a:avLst/>
            </a:prstGeom>
            <a:noFill/>
          </p:spPr>
          <p:txBody>
            <a:bodyPr wrap="square" rtlCol="0">
              <a:spAutoFit/>
            </a:bodyPr>
            <a:lstStyle/>
            <a:p>
              <a:pPr algn="ctr"/>
              <a:r>
                <a:rPr lang="en-US" sz="4000">
                  <a:solidFill>
                    <a:srgbClr val="34C1E8"/>
                  </a:solidFill>
                  <a:latin typeface="iCiel Brandon Text Bold" panose="020B0803020203060203" pitchFamily="34" charset="0"/>
                </a:rPr>
                <a:t>PHÂN</a:t>
              </a:r>
            </a:p>
            <a:p>
              <a:pPr algn="ctr"/>
              <a:r>
                <a:rPr lang="en-US" sz="4000">
                  <a:solidFill>
                    <a:srgbClr val="34C1E8"/>
                  </a:solidFill>
                  <a:latin typeface="iCiel Brandon Text Bold" panose="020B0803020203060203" pitchFamily="34" charset="0"/>
                </a:rPr>
                <a:t>TÍCH</a:t>
              </a:r>
            </a:p>
            <a:p>
              <a:pPr algn="ctr"/>
              <a:r>
                <a:rPr lang="en-US" sz="4000">
                  <a:solidFill>
                    <a:srgbClr val="34C1E8"/>
                  </a:solidFill>
                  <a:latin typeface="iCiel Brandon Text Bold" panose="020B0803020203060203" pitchFamily="34" charset="0"/>
                </a:rPr>
                <a:t>VÀ</a:t>
              </a:r>
            </a:p>
            <a:p>
              <a:pPr algn="ctr"/>
              <a:r>
                <a:rPr lang="en-US" sz="4000">
                  <a:solidFill>
                    <a:srgbClr val="34C1E8"/>
                  </a:solidFill>
                  <a:latin typeface="iCiel Brandon Text Bold" panose="020B0803020203060203" pitchFamily="34" charset="0"/>
                </a:rPr>
                <a:t>THIẾT</a:t>
              </a:r>
            </a:p>
            <a:p>
              <a:pPr algn="ctr"/>
              <a:r>
                <a:rPr lang="en-US" sz="4000">
                  <a:solidFill>
                    <a:srgbClr val="34C1E8"/>
                  </a:solidFill>
                  <a:latin typeface="iCiel Brandon Text Bold" panose="020B0803020203060203" pitchFamily="34" charset="0"/>
                </a:rPr>
                <a:t>KẾ</a:t>
              </a:r>
            </a:p>
          </p:txBody>
        </p:sp>
        <p:pic>
          <p:nvPicPr>
            <p:cNvPr id="19" name="Picture 8" descr="Transparency ">
              <a:extLst>
                <a:ext uri="{FF2B5EF4-FFF2-40B4-BE49-F238E27FC236}">
                  <a16:creationId xmlns:a16="http://schemas.microsoft.com/office/drawing/2014/main" id="{FCE54B5A-1A1B-5BC3-8332-51FD7B072699}"/>
                </a:ext>
              </a:extLst>
            </p:cNvPr>
            <p:cNvPicPr>
              <a:picLocks noChangeAspect="1" noChangeArrowheads="1"/>
            </p:cNvPicPr>
            <p:nvPr/>
          </p:nvPicPr>
          <p:blipFill>
            <a:blip r:embed="rId5">
              <a:alphaModFix amt="7000"/>
              <a:extLst>
                <a:ext uri="{28A0092B-C50C-407E-A947-70E740481C1C}">
                  <a14:useLocalDpi xmlns:a14="http://schemas.microsoft.com/office/drawing/2010/main" val="0"/>
                </a:ext>
              </a:extLst>
            </a:blip>
            <a:srcRect/>
            <a:stretch>
              <a:fillRect/>
            </a:stretch>
          </p:blipFill>
          <p:spPr bwMode="auto">
            <a:xfrm>
              <a:off x="-2520227" y="2539642"/>
              <a:ext cx="2020134" cy="2020134"/>
            </a:xfrm>
            <a:prstGeom prst="rect">
              <a:avLst/>
            </a:prstGeom>
            <a:noFill/>
            <a:extLst>
              <a:ext uri="{909E8E84-426E-40DD-AFC4-6F175D3DCCD1}">
                <a14:hiddenFill xmlns:a14="http://schemas.microsoft.com/office/drawing/2010/main">
                  <a:solidFill>
                    <a:srgbClr val="FFFFFF"/>
                  </a:solidFill>
                </a14:hiddenFill>
              </a:ext>
            </a:extLst>
          </p:spPr>
        </p:pic>
        <p:sp>
          <p:nvSpPr>
            <p:cNvPr id="30" name="TextBox 29">
              <a:extLst>
                <a:ext uri="{FF2B5EF4-FFF2-40B4-BE49-F238E27FC236}">
                  <a16:creationId xmlns:a16="http://schemas.microsoft.com/office/drawing/2014/main" id="{FA9CFABB-086F-9328-9596-E370DF3F0DEF}"/>
                </a:ext>
              </a:extLst>
            </p:cNvPr>
            <p:cNvSpPr txBox="1"/>
            <p:nvPr/>
          </p:nvSpPr>
          <p:spPr>
            <a:xfrm>
              <a:off x="-1825275" y="958918"/>
              <a:ext cx="896320" cy="1323439"/>
            </a:xfrm>
            <a:prstGeom prst="rect">
              <a:avLst/>
            </a:prstGeom>
            <a:noFill/>
          </p:spPr>
          <p:txBody>
            <a:bodyPr wrap="square" rtlCol="0">
              <a:spAutoFit/>
            </a:bodyPr>
            <a:lstStyle/>
            <a:p>
              <a:r>
                <a:rPr lang="en-US" sz="8000">
                  <a:solidFill>
                    <a:srgbClr val="34C1E8"/>
                  </a:solidFill>
                  <a:latin typeface="iCiel Brandon Text Bold" panose="020B0803020203060203" pitchFamily="34" charset="0"/>
                </a:rPr>
                <a:t>3</a:t>
              </a:r>
            </a:p>
          </p:txBody>
        </p:sp>
      </p:grpSp>
      <p:pic>
        <p:nvPicPr>
          <p:cNvPr id="5" name="Picture 4" descr="A screenshot of a computer&#10;&#10;Description automatically generated">
            <a:extLst>
              <a:ext uri="{FF2B5EF4-FFF2-40B4-BE49-F238E27FC236}">
                <a16:creationId xmlns:a16="http://schemas.microsoft.com/office/drawing/2014/main" id="{BA09F893-3DEA-71DF-6E80-DFF92268648C}"/>
              </a:ext>
            </a:extLst>
          </p:cNvPr>
          <p:cNvPicPr>
            <a:picLocks noChangeAspect="1"/>
          </p:cNvPicPr>
          <p:nvPr/>
        </p:nvPicPr>
        <p:blipFill>
          <a:blip r:embed="rId7"/>
          <a:stretch>
            <a:fillRect/>
          </a:stretch>
        </p:blipFill>
        <p:spPr>
          <a:xfrm>
            <a:off x="2178498" y="1594440"/>
            <a:ext cx="9382152" cy="3485560"/>
          </a:xfrm>
          <a:prstGeom prst="rect">
            <a:avLst/>
          </a:prstGeom>
        </p:spPr>
      </p:pic>
      <p:cxnSp>
        <p:nvCxnSpPr>
          <p:cNvPr id="11" name="Straight Arrow Connector 10">
            <a:extLst>
              <a:ext uri="{FF2B5EF4-FFF2-40B4-BE49-F238E27FC236}">
                <a16:creationId xmlns:a16="http://schemas.microsoft.com/office/drawing/2014/main" id="{437F595F-D3B9-D107-FB87-9C960FE93DCE}"/>
              </a:ext>
            </a:extLst>
          </p:cNvPr>
          <p:cNvCxnSpPr/>
          <p:nvPr/>
        </p:nvCxnSpPr>
        <p:spPr>
          <a:xfrm>
            <a:off x="3579490" y="2090057"/>
            <a:ext cx="4679139" cy="246769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2" name="Straight Arrow Connector 11">
            <a:extLst>
              <a:ext uri="{FF2B5EF4-FFF2-40B4-BE49-F238E27FC236}">
                <a16:creationId xmlns:a16="http://schemas.microsoft.com/office/drawing/2014/main" id="{37B94F9B-9BA6-6FB9-3474-26C03250FC18}"/>
              </a:ext>
            </a:extLst>
          </p:cNvPr>
          <p:cNvCxnSpPr/>
          <p:nvPr/>
        </p:nvCxnSpPr>
        <p:spPr>
          <a:xfrm>
            <a:off x="3549488" y="2321766"/>
            <a:ext cx="4679139" cy="246769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547020998"/>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Group 31">
            <a:extLst>
              <a:ext uri="{FF2B5EF4-FFF2-40B4-BE49-F238E27FC236}">
                <a16:creationId xmlns:a16="http://schemas.microsoft.com/office/drawing/2014/main" id="{C2ED9A7E-9D69-66FF-FDCD-FAAB431F329C}"/>
              </a:ext>
            </a:extLst>
          </p:cNvPr>
          <p:cNvGrpSpPr/>
          <p:nvPr/>
        </p:nvGrpSpPr>
        <p:grpSpPr>
          <a:xfrm>
            <a:off x="2385471" y="0"/>
            <a:ext cx="2440527" cy="6858000"/>
            <a:chOff x="2385471" y="0"/>
            <a:chExt cx="2440527" cy="6858000"/>
          </a:xfrm>
        </p:grpSpPr>
        <p:sp>
          <p:nvSpPr>
            <p:cNvPr id="7" name="Rectangle 6">
              <a:extLst>
                <a:ext uri="{FF2B5EF4-FFF2-40B4-BE49-F238E27FC236}">
                  <a16:creationId xmlns:a16="http://schemas.microsoft.com/office/drawing/2014/main" id="{83CA7BE3-DF7A-C1CD-9412-669CFCBE3829}"/>
                </a:ext>
              </a:extLst>
            </p:cNvPr>
            <p:cNvSpPr/>
            <p:nvPr/>
          </p:nvSpPr>
          <p:spPr>
            <a:xfrm>
              <a:off x="2404533" y="0"/>
              <a:ext cx="2421465" cy="6858000"/>
            </a:xfrm>
            <a:prstGeom prst="rect">
              <a:avLst/>
            </a:prstGeom>
            <a:solidFill>
              <a:srgbClr val="9FE2F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A4DCAD42-B39F-77A0-D7BC-802CED5FEB60}"/>
                </a:ext>
              </a:extLst>
            </p:cNvPr>
            <p:cNvSpPr txBox="1"/>
            <p:nvPr/>
          </p:nvSpPr>
          <p:spPr>
            <a:xfrm>
              <a:off x="3287568" y="1194433"/>
              <a:ext cx="896321" cy="1323439"/>
            </a:xfrm>
            <a:prstGeom prst="rect">
              <a:avLst/>
            </a:prstGeom>
            <a:noFill/>
          </p:spPr>
          <p:txBody>
            <a:bodyPr wrap="square" rtlCol="0">
              <a:spAutoFit/>
            </a:bodyPr>
            <a:lstStyle/>
            <a:p>
              <a:r>
                <a:rPr lang="en-US" sz="8000">
                  <a:solidFill>
                    <a:schemeClr val="bg1"/>
                  </a:solidFill>
                  <a:latin typeface="iCiel Brandon Text Bold" panose="020B0803020203060203" pitchFamily="34" charset="0"/>
                </a:rPr>
                <a:t>2</a:t>
              </a:r>
            </a:p>
          </p:txBody>
        </p:sp>
        <p:sp>
          <p:nvSpPr>
            <p:cNvPr id="21" name="TextBox 20">
              <a:extLst>
                <a:ext uri="{FF2B5EF4-FFF2-40B4-BE49-F238E27FC236}">
                  <a16:creationId xmlns:a16="http://schemas.microsoft.com/office/drawing/2014/main" id="{A4236104-0B0C-EF9A-A8D4-61029D7143CF}"/>
                </a:ext>
              </a:extLst>
            </p:cNvPr>
            <p:cNvSpPr txBox="1"/>
            <p:nvPr/>
          </p:nvSpPr>
          <p:spPr>
            <a:xfrm>
              <a:off x="2385471" y="2441749"/>
              <a:ext cx="2424336" cy="1938992"/>
            </a:xfrm>
            <a:prstGeom prst="rect">
              <a:avLst/>
            </a:prstGeom>
            <a:noFill/>
          </p:spPr>
          <p:txBody>
            <a:bodyPr wrap="square" rtlCol="0">
              <a:spAutoFit/>
            </a:bodyPr>
            <a:lstStyle/>
            <a:p>
              <a:pPr algn="ctr"/>
              <a:r>
                <a:rPr lang="en-US" sz="4000">
                  <a:solidFill>
                    <a:schemeClr val="bg1"/>
                  </a:solidFill>
                  <a:latin typeface="iCiel Brandon Text Bold" panose="020B0803020203060203" pitchFamily="34" charset="0"/>
                </a:rPr>
                <a:t>CƠ SỞ</a:t>
              </a:r>
            </a:p>
            <a:p>
              <a:pPr algn="ctr"/>
              <a:r>
                <a:rPr lang="en-US" sz="4000">
                  <a:solidFill>
                    <a:schemeClr val="bg1"/>
                  </a:solidFill>
                  <a:latin typeface="iCiel Brandon Text Bold" panose="020B0803020203060203" pitchFamily="34" charset="0"/>
                </a:rPr>
                <a:t>LÝ THUYẾT</a:t>
              </a:r>
            </a:p>
          </p:txBody>
        </p:sp>
        <p:pic>
          <p:nvPicPr>
            <p:cNvPr id="2050" name="Picture 2" descr="Html ">
              <a:extLst>
                <a:ext uri="{FF2B5EF4-FFF2-40B4-BE49-F238E27FC236}">
                  <a16:creationId xmlns:a16="http://schemas.microsoft.com/office/drawing/2014/main" id="{F8C7076A-7E7B-8234-A29C-1E0EB0DC3604}"/>
                </a:ext>
              </a:extLst>
            </p:cNvPr>
            <p:cNvPicPr>
              <a:picLocks noChangeAspect="1" noChangeArrowheads="1"/>
            </p:cNvPicPr>
            <p:nvPr/>
          </p:nvPicPr>
          <p:blipFill>
            <a:blip r:embed="rId2">
              <a:alphaModFix amt="12000"/>
              <a:duotone>
                <a:schemeClr val="accent5">
                  <a:shade val="45000"/>
                  <a:satMod val="135000"/>
                </a:schemeClr>
                <a:prstClr val="white"/>
              </a:duotone>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rot="1140359">
              <a:off x="3685477" y="5800151"/>
              <a:ext cx="781749" cy="781749"/>
            </a:xfrm>
            <a:prstGeom prst="rect">
              <a:avLst/>
            </a:prstGeom>
            <a:noFill/>
          </p:spPr>
        </p:pic>
        <p:pic>
          <p:nvPicPr>
            <p:cNvPr id="2052" name="Picture 4" descr="Css 3 ">
              <a:extLst>
                <a:ext uri="{FF2B5EF4-FFF2-40B4-BE49-F238E27FC236}">
                  <a16:creationId xmlns:a16="http://schemas.microsoft.com/office/drawing/2014/main" id="{BA72EED0-3E72-0DE4-5FFC-A69112A9049E}"/>
                </a:ext>
              </a:extLst>
            </p:cNvPr>
            <p:cNvPicPr>
              <a:picLocks noChangeAspect="1" noChangeArrowheads="1"/>
            </p:cNvPicPr>
            <p:nvPr/>
          </p:nvPicPr>
          <p:blipFill>
            <a:blip r:embed="rId4">
              <a:alphaModFix amt="23000"/>
              <a:extLst>
                <a:ext uri="{28A0092B-C50C-407E-A947-70E740481C1C}">
                  <a14:useLocalDpi xmlns:a14="http://schemas.microsoft.com/office/drawing/2010/main" val="0"/>
                </a:ext>
              </a:extLst>
            </a:blip>
            <a:srcRect/>
            <a:stretch>
              <a:fillRect/>
            </a:stretch>
          </p:blipFill>
          <p:spPr bwMode="auto">
            <a:xfrm rot="20700000">
              <a:off x="2766613" y="4684369"/>
              <a:ext cx="641264" cy="64126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3" name="Group 32">
            <a:extLst>
              <a:ext uri="{FF2B5EF4-FFF2-40B4-BE49-F238E27FC236}">
                <a16:creationId xmlns:a16="http://schemas.microsoft.com/office/drawing/2014/main" id="{6E861B6F-4D16-10E0-ED54-F7FC7AC45A00}"/>
              </a:ext>
            </a:extLst>
          </p:cNvPr>
          <p:cNvGrpSpPr/>
          <p:nvPr/>
        </p:nvGrpSpPr>
        <p:grpSpPr>
          <a:xfrm>
            <a:off x="4825998" y="0"/>
            <a:ext cx="2480333" cy="6858000"/>
            <a:chOff x="4825998" y="0"/>
            <a:chExt cx="2480333" cy="6858000"/>
          </a:xfrm>
        </p:grpSpPr>
        <p:sp>
          <p:nvSpPr>
            <p:cNvPr id="8" name="Rectangle 7">
              <a:extLst>
                <a:ext uri="{FF2B5EF4-FFF2-40B4-BE49-F238E27FC236}">
                  <a16:creationId xmlns:a16="http://schemas.microsoft.com/office/drawing/2014/main" id="{4156961F-1523-8CDD-60BE-C3651D71357B}"/>
                </a:ext>
              </a:extLst>
            </p:cNvPr>
            <p:cNvSpPr/>
            <p:nvPr/>
          </p:nvSpPr>
          <p:spPr>
            <a:xfrm>
              <a:off x="4825998" y="0"/>
              <a:ext cx="2421465" cy="6858000"/>
            </a:xfrm>
            <a:prstGeom prst="rect">
              <a:avLst/>
            </a:prstGeom>
            <a:solidFill>
              <a:srgbClr val="F5F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EB024C01-A335-3387-CF90-9847D8407AA0}"/>
                </a:ext>
              </a:extLst>
            </p:cNvPr>
            <p:cNvSpPr txBox="1"/>
            <p:nvPr/>
          </p:nvSpPr>
          <p:spPr>
            <a:xfrm>
              <a:off x="4881995" y="2441749"/>
              <a:ext cx="2424336" cy="3170099"/>
            </a:xfrm>
            <a:prstGeom prst="rect">
              <a:avLst/>
            </a:prstGeom>
            <a:noFill/>
          </p:spPr>
          <p:txBody>
            <a:bodyPr wrap="square" rtlCol="0">
              <a:spAutoFit/>
            </a:bodyPr>
            <a:lstStyle/>
            <a:p>
              <a:pPr algn="ctr"/>
              <a:r>
                <a:rPr lang="en-US" sz="4000">
                  <a:solidFill>
                    <a:srgbClr val="34C1E8"/>
                  </a:solidFill>
                  <a:latin typeface="iCiel Brandon Text Bold" panose="020B0803020203060203" pitchFamily="34" charset="0"/>
                </a:rPr>
                <a:t>PHÂN</a:t>
              </a:r>
            </a:p>
            <a:p>
              <a:pPr algn="ctr"/>
              <a:r>
                <a:rPr lang="en-US" sz="4000">
                  <a:solidFill>
                    <a:srgbClr val="34C1E8"/>
                  </a:solidFill>
                  <a:latin typeface="iCiel Brandon Text Bold" panose="020B0803020203060203" pitchFamily="34" charset="0"/>
                </a:rPr>
                <a:t>TÍCH</a:t>
              </a:r>
            </a:p>
            <a:p>
              <a:pPr algn="ctr"/>
              <a:r>
                <a:rPr lang="en-US" sz="4000">
                  <a:solidFill>
                    <a:srgbClr val="34C1E8"/>
                  </a:solidFill>
                  <a:latin typeface="iCiel Brandon Text Bold" panose="020B0803020203060203" pitchFamily="34" charset="0"/>
                </a:rPr>
                <a:t>VÀ</a:t>
              </a:r>
            </a:p>
            <a:p>
              <a:pPr algn="ctr"/>
              <a:r>
                <a:rPr lang="en-US" sz="4000">
                  <a:solidFill>
                    <a:srgbClr val="34C1E8"/>
                  </a:solidFill>
                  <a:latin typeface="iCiel Brandon Text Bold" panose="020B0803020203060203" pitchFamily="34" charset="0"/>
                </a:rPr>
                <a:t>THIẾT</a:t>
              </a:r>
            </a:p>
            <a:p>
              <a:pPr algn="ctr"/>
              <a:r>
                <a:rPr lang="en-US" sz="4000">
                  <a:solidFill>
                    <a:srgbClr val="34C1E8"/>
                  </a:solidFill>
                  <a:latin typeface="iCiel Brandon Text Bold" panose="020B0803020203060203" pitchFamily="34" charset="0"/>
                </a:rPr>
                <a:t>KẾ</a:t>
              </a:r>
            </a:p>
          </p:txBody>
        </p:sp>
        <p:pic>
          <p:nvPicPr>
            <p:cNvPr id="2056" name="Picture 8" descr="Transparency ">
              <a:extLst>
                <a:ext uri="{FF2B5EF4-FFF2-40B4-BE49-F238E27FC236}">
                  <a16:creationId xmlns:a16="http://schemas.microsoft.com/office/drawing/2014/main" id="{1449DC27-0C09-5C7E-6B63-0660DD4EBEBE}"/>
                </a:ext>
              </a:extLst>
            </p:cNvPr>
            <p:cNvPicPr>
              <a:picLocks noChangeAspect="1" noChangeArrowheads="1"/>
            </p:cNvPicPr>
            <p:nvPr/>
          </p:nvPicPr>
          <p:blipFill>
            <a:blip r:embed="rId5">
              <a:alphaModFix amt="7000"/>
              <a:extLst>
                <a:ext uri="{28A0092B-C50C-407E-A947-70E740481C1C}">
                  <a14:useLocalDpi xmlns:a14="http://schemas.microsoft.com/office/drawing/2010/main" val="0"/>
                </a:ext>
              </a:extLst>
            </a:blip>
            <a:srcRect/>
            <a:stretch>
              <a:fillRect/>
            </a:stretch>
          </p:blipFill>
          <p:spPr bwMode="auto">
            <a:xfrm>
              <a:off x="5060287" y="2749317"/>
              <a:ext cx="2020134" cy="2020134"/>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15FCF630-F926-DC23-E7E0-0AB92D06DF85}"/>
                </a:ext>
              </a:extLst>
            </p:cNvPr>
            <p:cNvSpPr txBox="1"/>
            <p:nvPr/>
          </p:nvSpPr>
          <p:spPr>
            <a:xfrm>
              <a:off x="5698633" y="1194169"/>
              <a:ext cx="896321" cy="1323439"/>
            </a:xfrm>
            <a:prstGeom prst="rect">
              <a:avLst/>
            </a:prstGeom>
            <a:noFill/>
          </p:spPr>
          <p:txBody>
            <a:bodyPr wrap="square" rtlCol="0">
              <a:spAutoFit/>
            </a:bodyPr>
            <a:lstStyle/>
            <a:p>
              <a:r>
                <a:rPr lang="en-US" sz="8000">
                  <a:solidFill>
                    <a:srgbClr val="34C1E8"/>
                  </a:solidFill>
                  <a:latin typeface="iCiel Brandon Text Bold" panose="020B0803020203060203" pitchFamily="34" charset="0"/>
                </a:rPr>
                <a:t>3</a:t>
              </a:r>
            </a:p>
          </p:txBody>
        </p:sp>
      </p:grpSp>
      <p:grpSp>
        <p:nvGrpSpPr>
          <p:cNvPr id="35" name="Group 34">
            <a:extLst>
              <a:ext uri="{FF2B5EF4-FFF2-40B4-BE49-F238E27FC236}">
                <a16:creationId xmlns:a16="http://schemas.microsoft.com/office/drawing/2014/main" id="{39A451FE-AA57-D507-0DCE-0FBEAA598A09}"/>
              </a:ext>
            </a:extLst>
          </p:cNvPr>
          <p:cNvGrpSpPr/>
          <p:nvPr/>
        </p:nvGrpSpPr>
        <p:grpSpPr>
          <a:xfrm>
            <a:off x="9668928" y="0"/>
            <a:ext cx="2523072" cy="6858000"/>
            <a:chOff x="9668928" y="0"/>
            <a:chExt cx="2523072" cy="6858000"/>
          </a:xfrm>
        </p:grpSpPr>
        <p:sp>
          <p:nvSpPr>
            <p:cNvPr id="10" name="Rectangle 9">
              <a:extLst>
                <a:ext uri="{FF2B5EF4-FFF2-40B4-BE49-F238E27FC236}">
                  <a16:creationId xmlns:a16="http://schemas.microsoft.com/office/drawing/2014/main" id="{510E728E-314F-5E85-DBE4-610AE6932E9F}"/>
                </a:ext>
              </a:extLst>
            </p:cNvPr>
            <p:cNvSpPr/>
            <p:nvPr/>
          </p:nvSpPr>
          <p:spPr>
            <a:xfrm>
              <a:off x="9668928" y="0"/>
              <a:ext cx="2523072" cy="6858000"/>
            </a:xfrm>
            <a:prstGeom prst="rect">
              <a:avLst/>
            </a:prstGeom>
            <a:solidFill>
              <a:srgbClr val="F5F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5FCFF"/>
                </a:solidFill>
              </a:endParaRPr>
            </a:p>
          </p:txBody>
        </p:sp>
        <p:pic>
          <p:nvPicPr>
            <p:cNvPr id="2064" name="Picture 16" descr="Exam ">
              <a:extLst>
                <a:ext uri="{FF2B5EF4-FFF2-40B4-BE49-F238E27FC236}">
                  <a16:creationId xmlns:a16="http://schemas.microsoft.com/office/drawing/2014/main" id="{D062308C-BFFB-FA86-2E04-007A0868A7CD}"/>
                </a:ext>
              </a:extLst>
            </p:cNvPr>
            <p:cNvPicPr>
              <a:picLocks noChangeAspect="1" noChangeArrowheads="1"/>
            </p:cNvPicPr>
            <p:nvPr/>
          </p:nvPicPr>
          <p:blipFill>
            <a:blip r:embed="rId6">
              <a:duotone>
                <a:schemeClr val="accent5">
                  <a:shade val="45000"/>
                  <a:satMod val="135000"/>
                </a:schemeClr>
                <a:prstClr val="white"/>
              </a:duotone>
              <a:alphaModFix amt="20000"/>
              <a:extLst>
                <a:ext uri="{28A0092B-C50C-407E-A947-70E740481C1C}">
                  <a14:useLocalDpi xmlns:a14="http://schemas.microsoft.com/office/drawing/2010/main" val="0"/>
                </a:ext>
              </a:extLst>
            </a:blip>
            <a:srcRect/>
            <a:stretch>
              <a:fillRect/>
            </a:stretch>
          </p:blipFill>
          <p:spPr bwMode="auto">
            <a:xfrm>
              <a:off x="10171460" y="4557748"/>
              <a:ext cx="1645445" cy="1645445"/>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F4FD026D-C030-6D4D-012B-803FFF30A3EE}"/>
                </a:ext>
              </a:extLst>
            </p:cNvPr>
            <p:cNvSpPr txBox="1"/>
            <p:nvPr/>
          </p:nvSpPr>
          <p:spPr>
            <a:xfrm>
              <a:off x="9869832" y="2517607"/>
              <a:ext cx="2248702" cy="1938992"/>
            </a:xfrm>
            <a:prstGeom prst="rect">
              <a:avLst/>
            </a:prstGeom>
            <a:noFill/>
          </p:spPr>
          <p:txBody>
            <a:bodyPr wrap="square" rtlCol="0">
              <a:spAutoFit/>
            </a:bodyPr>
            <a:lstStyle/>
            <a:p>
              <a:pPr algn="ctr"/>
              <a:r>
                <a:rPr lang="en-US" sz="6000">
                  <a:solidFill>
                    <a:srgbClr val="34C1E8"/>
                  </a:solidFill>
                  <a:latin typeface="iCiel Brandon Text Bold" panose="020B0803020203060203" pitchFamily="34" charset="0"/>
                </a:rPr>
                <a:t>KẾT LUẬN</a:t>
              </a:r>
            </a:p>
          </p:txBody>
        </p:sp>
        <p:sp>
          <p:nvSpPr>
            <p:cNvPr id="26" name="TextBox 25">
              <a:extLst>
                <a:ext uri="{FF2B5EF4-FFF2-40B4-BE49-F238E27FC236}">
                  <a16:creationId xmlns:a16="http://schemas.microsoft.com/office/drawing/2014/main" id="{DA85CB85-709A-6731-C493-36970D84E8C3}"/>
                </a:ext>
              </a:extLst>
            </p:cNvPr>
            <p:cNvSpPr txBox="1"/>
            <p:nvPr/>
          </p:nvSpPr>
          <p:spPr>
            <a:xfrm>
              <a:off x="10588067" y="1194168"/>
              <a:ext cx="812232" cy="1323439"/>
            </a:xfrm>
            <a:prstGeom prst="rect">
              <a:avLst/>
            </a:prstGeom>
            <a:noFill/>
          </p:spPr>
          <p:txBody>
            <a:bodyPr wrap="square" rtlCol="0">
              <a:spAutoFit/>
            </a:bodyPr>
            <a:lstStyle/>
            <a:p>
              <a:r>
                <a:rPr lang="en-US" sz="8000">
                  <a:solidFill>
                    <a:srgbClr val="34C1E8"/>
                  </a:solidFill>
                  <a:latin typeface="iCiel Brandon Text Bold" panose="020B0803020203060203" pitchFamily="34" charset="0"/>
                </a:rPr>
                <a:t>5</a:t>
              </a:r>
            </a:p>
          </p:txBody>
        </p:sp>
      </p:grpSp>
      <p:sp>
        <p:nvSpPr>
          <p:cNvPr id="4" name="Rectangle 3">
            <a:extLst>
              <a:ext uri="{FF2B5EF4-FFF2-40B4-BE49-F238E27FC236}">
                <a16:creationId xmlns:a16="http://schemas.microsoft.com/office/drawing/2014/main" id="{72E33767-6CA4-EC7B-CC6E-3EE1DEE2B377}"/>
              </a:ext>
            </a:extLst>
          </p:cNvPr>
          <p:cNvSpPr/>
          <p:nvPr/>
        </p:nvSpPr>
        <p:spPr>
          <a:xfrm>
            <a:off x="-26627" y="0"/>
            <a:ext cx="12218627" cy="6858000"/>
          </a:xfrm>
          <a:prstGeom prst="rect">
            <a:avLst/>
          </a:prstGeom>
          <a:solidFill>
            <a:srgbClr val="F5F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2F3E9C4C-3E46-A4A1-80D8-8910B3222AAA}"/>
              </a:ext>
            </a:extLst>
          </p:cNvPr>
          <p:cNvSpPr txBox="1"/>
          <p:nvPr/>
        </p:nvSpPr>
        <p:spPr>
          <a:xfrm>
            <a:off x="886354" y="1207236"/>
            <a:ext cx="896321" cy="1323439"/>
          </a:xfrm>
          <a:prstGeom prst="rect">
            <a:avLst/>
          </a:prstGeom>
          <a:noFill/>
        </p:spPr>
        <p:txBody>
          <a:bodyPr wrap="square" rtlCol="0">
            <a:spAutoFit/>
          </a:bodyPr>
          <a:lstStyle/>
          <a:p>
            <a:r>
              <a:rPr lang="en-US" sz="8000">
                <a:solidFill>
                  <a:srgbClr val="34C1E8"/>
                </a:solidFill>
                <a:latin typeface="iCiel Brandon Text Bold" panose="020B0803020203060203" pitchFamily="34" charset="0"/>
              </a:rPr>
              <a:t>1</a:t>
            </a:r>
          </a:p>
        </p:txBody>
      </p:sp>
      <p:sp>
        <p:nvSpPr>
          <p:cNvPr id="13" name="Rectangle: Rounded Corners 12">
            <a:extLst>
              <a:ext uri="{FF2B5EF4-FFF2-40B4-BE49-F238E27FC236}">
                <a16:creationId xmlns:a16="http://schemas.microsoft.com/office/drawing/2014/main" id="{D3A3135A-0600-2CA6-F2D1-EE2F7FA427CE}"/>
              </a:ext>
            </a:extLst>
          </p:cNvPr>
          <p:cNvSpPr/>
          <p:nvPr/>
        </p:nvSpPr>
        <p:spPr>
          <a:xfrm>
            <a:off x="1819687" y="170113"/>
            <a:ext cx="10297691" cy="6517773"/>
          </a:xfrm>
          <a:prstGeom prst="roundRect">
            <a:avLst>
              <a:gd name="adj" fmla="val 6421"/>
            </a:avLst>
          </a:prstGeom>
          <a:solidFill>
            <a:schemeClr val="bg1"/>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3600">
                <a:solidFill>
                  <a:srgbClr val="002060"/>
                </a:solidFill>
                <a:latin typeface="iCiel Brandon Text Bold" panose="020B0803020203060203" pitchFamily="34" charset="0"/>
              </a:rPr>
              <a:t>Thiết kế cài đặt thuật toán A* Pathfinder</a:t>
            </a:r>
          </a:p>
          <a:p>
            <a:r>
              <a:rPr lang="vi-VN" sz="2000">
                <a:solidFill>
                  <a:srgbClr val="002060"/>
                </a:solidFill>
                <a:latin typeface="iCiel Brandon Text Bold" panose="020B0803020203060203" pitchFamily="34" charset="0"/>
              </a:rPr>
              <a:t>Đầu tiên sẽ có một nhân vật người chơi và trong phần này ta sẽ làm việc nhiều nhất trên đối thủ</a:t>
            </a:r>
            <a:r>
              <a:rPr lang="en-US" sz="2000">
                <a:solidFill>
                  <a:srgbClr val="002060"/>
                </a:solidFill>
                <a:latin typeface="iCiel Brandon Text Bold" panose="020B0803020203060203" pitchFamily="34" charset="0"/>
              </a:rPr>
              <a:t> và thêm collider cho nó.</a:t>
            </a:r>
          </a:p>
          <a:p>
            <a:endParaRPr lang="en-US" sz="3600">
              <a:solidFill>
                <a:srgbClr val="002060"/>
              </a:solidFill>
              <a:latin typeface="iCiel Brandon Text Bold" panose="020B0803020203060203" pitchFamily="34" charset="0"/>
            </a:endParaRPr>
          </a:p>
          <a:p>
            <a:endParaRPr lang="en-US" sz="3600">
              <a:solidFill>
                <a:srgbClr val="002060"/>
              </a:solidFill>
              <a:latin typeface="iCiel Brandon Text Bold" panose="020B0803020203060203" pitchFamily="34" charset="0"/>
            </a:endParaRPr>
          </a:p>
          <a:p>
            <a:endParaRPr lang="en-US" sz="3600">
              <a:solidFill>
                <a:srgbClr val="002060"/>
              </a:solidFill>
              <a:latin typeface="iCiel Brandon Text Bold" panose="020B0803020203060203" pitchFamily="34" charset="0"/>
            </a:endParaRPr>
          </a:p>
          <a:p>
            <a:endParaRPr lang="en-US" sz="3600">
              <a:solidFill>
                <a:srgbClr val="002060"/>
              </a:solidFill>
              <a:latin typeface="iCiel Brandon Text Bold" panose="020B0803020203060203" pitchFamily="34" charset="0"/>
            </a:endParaRPr>
          </a:p>
        </p:txBody>
      </p:sp>
      <p:sp>
        <p:nvSpPr>
          <p:cNvPr id="6" name="Rectangle: Rounded Corners 5">
            <a:extLst>
              <a:ext uri="{FF2B5EF4-FFF2-40B4-BE49-F238E27FC236}">
                <a16:creationId xmlns:a16="http://schemas.microsoft.com/office/drawing/2014/main" id="{D3942F6F-772B-8003-A41C-E35653DFB920}"/>
              </a:ext>
            </a:extLst>
          </p:cNvPr>
          <p:cNvSpPr/>
          <p:nvPr/>
        </p:nvSpPr>
        <p:spPr>
          <a:xfrm>
            <a:off x="1900819" y="-896335"/>
            <a:ext cx="10178761" cy="811835"/>
          </a:xfrm>
          <a:prstGeom prst="roundRect">
            <a:avLst>
              <a:gd name="adj" fmla="val 30160"/>
            </a:avLst>
          </a:prstGeom>
          <a:solidFill>
            <a:schemeClr val="bg1"/>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a:solidFill>
                  <a:sysClr val="windowText" lastClr="000000"/>
                </a:solidFill>
                <a:latin typeface="iCiel Brandon Text Bold" panose="020B0803020203060203" pitchFamily="34" charset="0"/>
              </a:rPr>
              <a:t>Thiết kế, cài đặt môi trường</a:t>
            </a:r>
          </a:p>
        </p:txBody>
      </p:sp>
      <p:grpSp>
        <p:nvGrpSpPr>
          <p:cNvPr id="2" name="Group 1">
            <a:extLst>
              <a:ext uri="{FF2B5EF4-FFF2-40B4-BE49-F238E27FC236}">
                <a16:creationId xmlns:a16="http://schemas.microsoft.com/office/drawing/2014/main" id="{812CF3C9-C93A-AB34-FD45-F18837B7A661}"/>
              </a:ext>
            </a:extLst>
          </p:cNvPr>
          <p:cNvGrpSpPr/>
          <p:nvPr/>
        </p:nvGrpSpPr>
        <p:grpSpPr>
          <a:xfrm>
            <a:off x="-144771" y="0"/>
            <a:ext cx="1788049" cy="6858000"/>
            <a:chOff x="-2754515" y="-209675"/>
            <a:chExt cx="2675518" cy="6858000"/>
          </a:xfrm>
        </p:grpSpPr>
        <p:sp>
          <p:nvSpPr>
            <p:cNvPr id="15" name="Rectangle 14">
              <a:extLst>
                <a:ext uri="{FF2B5EF4-FFF2-40B4-BE49-F238E27FC236}">
                  <a16:creationId xmlns:a16="http://schemas.microsoft.com/office/drawing/2014/main" id="{CAAE43FF-9C10-849E-436A-CD6791E868F3}"/>
                </a:ext>
              </a:extLst>
            </p:cNvPr>
            <p:cNvSpPr/>
            <p:nvPr/>
          </p:nvSpPr>
          <p:spPr>
            <a:xfrm>
              <a:off x="-2754515" y="-209675"/>
              <a:ext cx="2421465" cy="6858000"/>
            </a:xfrm>
            <a:prstGeom prst="rect">
              <a:avLst/>
            </a:prstGeom>
            <a:solidFill>
              <a:srgbClr val="F5F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8DD075CA-C87D-152A-AF3F-D1440B88BDE1}"/>
                </a:ext>
              </a:extLst>
            </p:cNvPr>
            <p:cNvSpPr txBox="1"/>
            <p:nvPr/>
          </p:nvSpPr>
          <p:spPr>
            <a:xfrm>
              <a:off x="-2503333" y="2232074"/>
              <a:ext cx="2424336" cy="3170099"/>
            </a:xfrm>
            <a:prstGeom prst="rect">
              <a:avLst/>
            </a:prstGeom>
            <a:noFill/>
          </p:spPr>
          <p:txBody>
            <a:bodyPr wrap="square" rtlCol="0">
              <a:spAutoFit/>
            </a:bodyPr>
            <a:lstStyle/>
            <a:p>
              <a:pPr algn="ctr"/>
              <a:r>
                <a:rPr lang="en-US" sz="4000">
                  <a:solidFill>
                    <a:srgbClr val="34C1E8"/>
                  </a:solidFill>
                  <a:latin typeface="iCiel Brandon Text Bold" panose="020B0803020203060203" pitchFamily="34" charset="0"/>
                </a:rPr>
                <a:t>PHÂN</a:t>
              </a:r>
            </a:p>
            <a:p>
              <a:pPr algn="ctr"/>
              <a:r>
                <a:rPr lang="en-US" sz="4000">
                  <a:solidFill>
                    <a:srgbClr val="34C1E8"/>
                  </a:solidFill>
                  <a:latin typeface="iCiel Brandon Text Bold" panose="020B0803020203060203" pitchFamily="34" charset="0"/>
                </a:rPr>
                <a:t>TÍCH</a:t>
              </a:r>
            </a:p>
            <a:p>
              <a:pPr algn="ctr"/>
              <a:r>
                <a:rPr lang="en-US" sz="4000">
                  <a:solidFill>
                    <a:srgbClr val="34C1E8"/>
                  </a:solidFill>
                  <a:latin typeface="iCiel Brandon Text Bold" panose="020B0803020203060203" pitchFamily="34" charset="0"/>
                </a:rPr>
                <a:t>VÀ</a:t>
              </a:r>
            </a:p>
            <a:p>
              <a:pPr algn="ctr"/>
              <a:r>
                <a:rPr lang="en-US" sz="4000">
                  <a:solidFill>
                    <a:srgbClr val="34C1E8"/>
                  </a:solidFill>
                  <a:latin typeface="iCiel Brandon Text Bold" panose="020B0803020203060203" pitchFamily="34" charset="0"/>
                </a:rPr>
                <a:t>THIẾT</a:t>
              </a:r>
            </a:p>
            <a:p>
              <a:pPr algn="ctr"/>
              <a:r>
                <a:rPr lang="en-US" sz="4000">
                  <a:solidFill>
                    <a:srgbClr val="34C1E8"/>
                  </a:solidFill>
                  <a:latin typeface="iCiel Brandon Text Bold" panose="020B0803020203060203" pitchFamily="34" charset="0"/>
                </a:rPr>
                <a:t>KẾ</a:t>
              </a:r>
            </a:p>
          </p:txBody>
        </p:sp>
        <p:pic>
          <p:nvPicPr>
            <p:cNvPr id="19" name="Picture 8" descr="Transparency ">
              <a:extLst>
                <a:ext uri="{FF2B5EF4-FFF2-40B4-BE49-F238E27FC236}">
                  <a16:creationId xmlns:a16="http://schemas.microsoft.com/office/drawing/2014/main" id="{FCE54B5A-1A1B-5BC3-8332-51FD7B072699}"/>
                </a:ext>
              </a:extLst>
            </p:cNvPr>
            <p:cNvPicPr>
              <a:picLocks noChangeAspect="1" noChangeArrowheads="1"/>
            </p:cNvPicPr>
            <p:nvPr/>
          </p:nvPicPr>
          <p:blipFill>
            <a:blip r:embed="rId5">
              <a:alphaModFix amt="7000"/>
              <a:extLst>
                <a:ext uri="{28A0092B-C50C-407E-A947-70E740481C1C}">
                  <a14:useLocalDpi xmlns:a14="http://schemas.microsoft.com/office/drawing/2010/main" val="0"/>
                </a:ext>
              </a:extLst>
            </a:blip>
            <a:srcRect/>
            <a:stretch>
              <a:fillRect/>
            </a:stretch>
          </p:blipFill>
          <p:spPr bwMode="auto">
            <a:xfrm>
              <a:off x="-2520227" y="2539642"/>
              <a:ext cx="2020134" cy="2020134"/>
            </a:xfrm>
            <a:prstGeom prst="rect">
              <a:avLst/>
            </a:prstGeom>
            <a:noFill/>
            <a:extLst>
              <a:ext uri="{909E8E84-426E-40DD-AFC4-6F175D3DCCD1}">
                <a14:hiddenFill xmlns:a14="http://schemas.microsoft.com/office/drawing/2010/main">
                  <a:solidFill>
                    <a:srgbClr val="FFFFFF"/>
                  </a:solidFill>
                </a14:hiddenFill>
              </a:ext>
            </a:extLst>
          </p:spPr>
        </p:pic>
        <p:sp>
          <p:nvSpPr>
            <p:cNvPr id="30" name="TextBox 29">
              <a:extLst>
                <a:ext uri="{FF2B5EF4-FFF2-40B4-BE49-F238E27FC236}">
                  <a16:creationId xmlns:a16="http://schemas.microsoft.com/office/drawing/2014/main" id="{FA9CFABB-086F-9328-9596-E370DF3F0DEF}"/>
                </a:ext>
              </a:extLst>
            </p:cNvPr>
            <p:cNvSpPr txBox="1"/>
            <p:nvPr/>
          </p:nvSpPr>
          <p:spPr>
            <a:xfrm>
              <a:off x="-1825275" y="958918"/>
              <a:ext cx="896320" cy="1323439"/>
            </a:xfrm>
            <a:prstGeom prst="rect">
              <a:avLst/>
            </a:prstGeom>
            <a:noFill/>
          </p:spPr>
          <p:txBody>
            <a:bodyPr wrap="square" rtlCol="0">
              <a:spAutoFit/>
            </a:bodyPr>
            <a:lstStyle/>
            <a:p>
              <a:r>
                <a:rPr lang="en-US" sz="8000">
                  <a:solidFill>
                    <a:srgbClr val="34C1E8"/>
                  </a:solidFill>
                  <a:latin typeface="iCiel Brandon Text Bold" panose="020B0803020203060203" pitchFamily="34" charset="0"/>
                </a:rPr>
                <a:t>3</a:t>
              </a:r>
            </a:p>
          </p:txBody>
        </p:sp>
      </p:grpSp>
      <p:pic>
        <p:nvPicPr>
          <p:cNvPr id="3" name="Picture 2" descr="A screenshot of a computer&#10;&#10;Description automatically generated">
            <a:extLst>
              <a:ext uri="{FF2B5EF4-FFF2-40B4-BE49-F238E27FC236}">
                <a16:creationId xmlns:a16="http://schemas.microsoft.com/office/drawing/2014/main" id="{D9444399-F89D-8D94-6E58-206D6E01370E}"/>
              </a:ext>
            </a:extLst>
          </p:cNvPr>
          <p:cNvPicPr>
            <a:picLocks noChangeAspect="1"/>
          </p:cNvPicPr>
          <p:nvPr/>
        </p:nvPicPr>
        <p:blipFill>
          <a:blip r:embed="rId7"/>
          <a:stretch>
            <a:fillRect/>
          </a:stretch>
        </p:blipFill>
        <p:spPr>
          <a:xfrm>
            <a:off x="2108344" y="1559996"/>
            <a:ext cx="4720356" cy="1763504"/>
          </a:xfrm>
          <a:prstGeom prst="rect">
            <a:avLst/>
          </a:prstGeom>
        </p:spPr>
      </p:pic>
      <p:pic>
        <p:nvPicPr>
          <p:cNvPr id="5" name="Picture 4" descr="A screenshot of a computer&#10;&#10;Description automatically generated">
            <a:extLst>
              <a:ext uri="{FF2B5EF4-FFF2-40B4-BE49-F238E27FC236}">
                <a16:creationId xmlns:a16="http://schemas.microsoft.com/office/drawing/2014/main" id="{9ACA87C6-E6E7-9527-FAA8-04347E1A7C18}"/>
              </a:ext>
            </a:extLst>
          </p:cNvPr>
          <p:cNvPicPr>
            <a:picLocks noChangeAspect="1"/>
          </p:cNvPicPr>
          <p:nvPr/>
        </p:nvPicPr>
        <p:blipFill>
          <a:blip r:embed="rId8"/>
          <a:stretch>
            <a:fillRect/>
          </a:stretch>
        </p:blipFill>
        <p:spPr>
          <a:xfrm>
            <a:off x="2086536" y="3381450"/>
            <a:ext cx="6912283" cy="3239420"/>
          </a:xfrm>
          <a:prstGeom prst="rect">
            <a:avLst/>
          </a:prstGeom>
        </p:spPr>
      </p:pic>
    </p:spTree>
    <p:extLst>
      <p:ext uri="{BB962C8B-B14F-4D97-AF65-F5344CB8AC3E}">
        <p14:creationId xmlns:p14="http://schemas.microsoft.com/office/powerpoint/2010/main" val="4062499157"/>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Group 31">
            <a:extLst>
              <a:ext uri="{FF2B5EF4-FFF2-40B4-BE49-F238E27FC236}">
                <a16:creationId xmlns:a16="http://schemas.microsoft.com/office/drawing/2014/main" id="{C2ED9A7E-9D69-66FF-FDCD-FAAB431F329C}"/>
              </a:ext>
            </a:extLst>
          </p:cNvPr>
          <p:cNvGrpSpPr/>
          <p:nvPr/>
        </p:nvGrpSpPr>
        <p:grpSpPr>
          <a:xfrm>
            <a:off x="2385471" y="0"/>
            <a:ext cx="2440527" cy="6858000"/>
            <a:chOff x="2385471" y="0"/>
            <a:chExt cx="2440527" cy="6858000"/>
          </a:xfrm>
        </p:grpSpPr>
        <p:sp>
          <p:nvSpPr>
            <p:cNvPr id="7" name="Rectangle 6">
              <a:extLst>
                <a:ext uri="{FF2B5EF4-FFF2-40B4-BE49-F238E27FC236}">
                  <a16:creationId xmlns:a16="http://schemas.microsoft.com/office/drawing/2014/main" id="{83CA7BE3-DF7A-C1CD-9412-669CFCBE3829}"/>
                </a:ext>
              </a:extLst>
            </p:cNvPr>
            <p:cNvSpPr/>
            <p:nvPr/>
          </p:nvSpPr>
          <p:spPr>
            <a:xfrm>
              <a:off x="2404533" y="0"/>
              <a:ext cx="2421465" cy="6858000"/>
            </a:xfrm>
            <a:prstGeom prst="rect">
              <a:avLst/>
            </a:prstGeom>
            <a:solidFill>
              <a:srgbClr val="9FE2F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A4DCAD42-B39F-77A0-D7BC-802CED5FEB60}"/>
                </a:ext>
              </a:extLst>
            </p:cNvPr>
            <p:cNvSpPr txBox="1"/>
            <p:nvPr/>
          </p:nvSpPr>
          <p:spPr>
            <a:xfrm>
              <a:off x="3287568" y="1194433"/>
              <a:ext cx="896321" cy="1323439"/>
            </a:xfrm>
            <a:prstGeom prst="rect">
              <a:avLst/>
            </a:prstGeom>
            <a:noFill/>
          </p:spPr>
          <p:txBody>
            <a:bodyPr wrap="square" rtlCol="0">
              <a:spAutoFit/>
            </a:bodyPr>
            <a:lstStyle/>
            <a:p>
              <a:r>
                <a:rPr lang="en-US" sz="8000">
                  <a:solidFill>
                    <a:schemeClr val="bg1"/>
                  </a:solidFill>
                  <a:latin typeface="iCiel Brandon Text Bold" panose="020B0803020203060203" pitchFamily="34" charset="0"/>
                </a:rPr>
                <a:t>2</a:t>
              </a:r>
            </a:p>
          </p:txBody>
        </p:sp>
        <p:sp>
          <p:nvSpPr>
            <p:cNvPr id="21" name="TextBox 20">
              <a:extLst>
                <a:ext uri="{FF2B5EF4-FFF2-40B4-BE49-F238E27FC236}">
                  <a16:creationId xmlns:a16="http://schemas.microsoft.com/office/drawing/2014/main" id="{A4236104-0B0C-EF9A-A8D4-61029D7143CF}"/>
                </a:ext>
              </a:extLst>
            </p:cNvPr>
            <p:cNvSpPr txBox="1"/>
            <p:nvPr/>
          </p:nvSpPr>
          <p:spPr>
            <a:xfrm>
              <a:off x="2385471" y="2441749"/>
              <a:ext cx="2424336" cy="1938992"/>
            </a:xfrm>
            <a:prstGeom prst="rect">
              <a:avLst/>
            </a:prstGeom>
            <a:noFill/>
          </p:spPr>
          <p:txBody>
            <a:bodyPr wrap="square" rtlCol="0">
              <a:spAutoFit/>
            </a:bodyPr>
            <a:lstStyle/>
            <a:p>
              <a:pPr algn="ctr"/>
              <a:r>
                <a:rPr lang="en-US" sz="4000">
                  <a:solidFill>
                    <a:schemeClr val="bg1"/>
                  </a:solidFill>
                  <a:latin typeface="iCiel Brandon Text Bold" panose="020B0803020203060203" pitchFamily="34" charset="0"/>
                </a:rPr>
                <a:t>CƠ SỞ</a:t>
              </a:r>
            </a:p>
            <a:p>
              <a:pPr algn="ctr"/>
              <a:r>
                <a:rPr lang="en-US" sz="4000">
                  <a:solidFill>
                    <a:schemeClr val="bg1"/>
                  </a:solidFill>
                  <a:latin typeface="iCiel Brandon Text Bold" panose="020B0803020203060203" pitchFamily="34" charset="0"/>
                </a:rPr>
                <a:t>LÝ THUYẾT</a:t>
              </a:r>
            </a:p>
          </p:txBody>
        </p:sp>
        <p:pic>
          <p:nvPicPr>
            <p:cNvPr id="2050" name="Picture 2" descr="Html ">
              <a:extLst>
                <a:ext uri="{FF2B5EF4-FFF2-40B4-BE49-F238E27FC236}">
                  <a16:creationId xmlns:a16="http://schemas.microsoft.com/office/drawing/2014/main" id="{F8C7076A-7E7B-8234-A29C-1E0EB0DC3604}"/>
                </a:ext>
              </a:extLst>
            </p:cNvPr>
            <p:cNvPicPr>
              <a:picLocks noChangeAspect="1" noChangeArrowheads="1"/>
            </p:cNvPicPr>
            <p:nvPr/>
          </p:nvPicPr>
          <p:blipFill>
            <a:blip r:embed="rId2">
              <a:alphaModFix amt="12000"/>
              <a:duotone>
                <a:schemeClr val="accent5">
                  <a:shade val="45000"/>
                  <a:satMod val="135000"/>
                </a:schemeClr>
                <a:prstClr val="white"/>
              </a:duotone>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rot="1140359">
              <a:off x="3685477" y="5800151"/>
              <a:ext cx="781749" cy="781749"/>
            </a:xfrm>
            <a:prstGeom prst="rect">
              <a:avLst/>
            </a:prstGeom>
            <a:noFill/>
          </p:spPr>
        </p:pic>
        <p:pic>
          <p:nvPicPr>
            <p:cNvPr id="2052" name="Picture 4" descr="Css 3 ">
              <a:extLst>
                <a:ext uri="{FF2B5EF4-FFF2-40B4-BE49-F238E27FC236}">
                  <a16:creationId xmlns:a16="http://schemas.microsoft.com/office/drawing/2014/main" id="{BA72EED0-3E72-0DE4-5FFC-A69112A9049E}"/>
                </a:ext>
              </a:extLst>
            </p:cNvPr>
            <p:cNvPicPr>
              <a:picLocks noChangeAspect="1" noChangeArrowheads="1"/>
            </p:cNvPicPr>
            <p:nvPr/>
          </p:nvPicPr>
          <p:blipFill>
            <a:blip r:embed="rId4">
              <a:alphaModFix amt="23000"/>
              <a:extLst>
                <a:ext uri="{28A0092B-C50C-407E-A947-70E740481C1C}">
                  <a14:useLocalDpi xmlns:a14="http://schemas.microsoft.com/office/drawing/2010/main" val="0"/>
                </a:ext>
              </a:extLst>
            </a:blip>
            <a:srcRect/>
            <a:stretch>
              <a:fillRect/>
            </a:stretch>
          </p:blipFill>
          <p:spPr bwMode="auto">
            <a:xfrm rot="20700000">
              <a:off x="2766613" y="4684369"/>
              <a:ext cx="641264" cy="64126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3" name="Group 32">
            <a:extLst>
              <a:ext uri="{FF2B5EF4-FFF2-40B4-BE49-F238E27FC236}">
                <a16:creationId xmlns:a16="http://schemas.microsoft.com/office/drawing/2014/main" id="{6E861B6F-4D16-10E0-ED54-F7FC7AC45A00}"/>
              </a:ext>
            </a:extLst>
          </p:cNvPr>
          <p:cNvGrpSpPr/>
          <p:nvPr/>
        </p:nvGrpSpPr>
        <p:grpSpPr>
          <a:xfrm>
            <a:off x="4825998" y="0"/>
            <a:ext cx="2480333" cy="6858000"/>
            <a:chOff x="4825998" y="0"/>
            <a:chExt cx="2480333" cy="6858000"/>
          </a:xfrm>
        </p:grpSpPr>
        <p:sp>
          <p:nvSpPr>
            <p:cNvPr id="8" name="Rectangle 7">
              <a:extLst>
                <a:ext uri="{FF2B5EF4-FFF2-40B4-BE49-F238E27FC236}">
                  <a16:creationId xmlns:a16="http://schemas.microsoft.com/office/drawing/2014/main" id="{4156961F-1523-8CDD-60BE-C3651D71357B}"/>
                </a:ext>
              </a:extLst>
            </p:cNvPr>
            <p:cNvSpPr/>
            <p:nvPr/>
          </p:nvSpPr>
          <p:spPr>
            <a:xfrm>
              <a:off x="4825998" y="0"/>
              <a:ext cx="2421465" cy="6858000"/>
            </a:xfrm>
            <a:prstGeom prst="rect">
              <a:avLst/>
            </a:prstGeom>
            <a:solidFill>
              <a:srgbClr val="F5F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EB024C01-A335-3387-CF90-9847D8407AA0}"/>
                </a:ext>
              </a:extLst>
            </p:cNvPr>
            <p:cNvSpPr txBox="1"/>
            <p:nvPr/>
          </p:nvSpPr>
          <p:spPr>
            <a:xfrm>
              <a:off x="4881995" y="2441749"/>
              <a:ext cx="2424336" cy="3170099"/>
            </a:xfrm>
            <a:prstGeom prst="rect">
              <a:avLst/>
            </a:prstGeom>
            <a:noFill/>
          </p:spPr>
          <p:txBody>
            <a:bodyPr wrap="square" rtlCol="0">
              <a:spAutoFit/>
            </a:bodyPr>
            <a:lstStyle/>
            <a:p>
              <a:pPr algn="ctr"/>
              <a:r>
                <a:rPr lang="en-US" sz="4000">
                  <a:solidFill>
                    <a:srgbClr val="34C1E8"/>
                  </a:solidFill>
                  <a:latin typeface="iCiel Brandon Text Bold" panose="020B0803020203060203" pitchFamily="34" charset="0"/>
                </a:rPr>
                <a:t>PHÂN</a:t>
              </a:r>
            </a:p>
            <a:p>
              <a:pPr algn="ctr"/>
              <a:r>
                <a:rPr lang="en-US" sz="4000">
                  <a:solidFill>
                    <a:srgbClr val="34C1E8"/>
                  </a:solidFill>
                  <a:latin typeface="iCiel Brandon Text Bold" panose="020B0803020203060203" pitchFamily="34" charset="0"/>
                </a:rPr>
                <a:t>TÍCH</a:t>
              </a:r>
            </a:p>
            <a:p>
              <a:pPr algn="ctr"/>
              <a:r>
                <a:rPr lang="en-US" sz="4000">
                  <a:solidFill>
                    <a:srgbClr val="34C1E8"/>
                  </a:solidFill>
                  <a:latin typeface="iCiel Brandon Text Bold" panose="020B0803020203060203" pitchFamily="34" charset="0"/>
                </a:rPr>
                <a:t>VÀ</a:t>
              </a:r>
            </a:p>
            <a:p>
              <a:pPr algn="ctr"/>
              <a:r>
                <a:rPr lang="en-US" sz="4000">
                  <a:solidFill>
                    <a:srgbClr val="34C1E8"/>
                  </a:solidFill>
                  <a:latin typeface="iCiel Brandon Text Bold" panose="020B0803020203060203" pitchFamily="34" charset="0"/>
                </a:rPr>
                <a:t>THIẾT</a:t>
              </a:r>
            </a:p>
            <a:p>
              <a:pPr algn="ctr"/>
              <a:r>
                <a:rPr lang="en-US" sz="4000">
                  <a:solidFill>
                    <a:srgbClr val="34C1E8"/>
                  </a:solidFill>
                  <a:latin typeface="iCiel Brandon Text Bold" panose="020B0803020203060203" pitchFamily="34" charset="0"/>
                </a:rPr>
                <a:t>KẾ</a:t>
              </a:r>
            </a:p>
          </p:txBody>
        </p:sp>
        <p:pic>
          <p:nvPicPr>
            <p:cNvPr id="2056" name="Picture 8" descr="Transparency ">
              <a:extLst>
                <a:ext uri="{FF2B5EF4-FFF2-40B4-BE49-F238E27FC236}">
                  <a16:creationId xmlns:a16="http://schemas.microsoft.com/office/drawing/2014/main" id="{1449DC27-0C09-5C7E-6B63-0660DD4EBEBE}"/>
                </a:ext>
              </a:extLst>
            </p:cNvPr>
            <p:cNvPicPr>
              <a:picLocks noChangeAspect="1" noChangeArrowheads="1"/>
            </p:cNvPicPr>
            <p:nvPr/>
          </p:nvPicPr>
          <p:blipFill>
            <a:blip r:embed="rId5">
              <a:alphaModFix amt="7000"/>
              <a:extLst>
                <a:ext uri="{28A0092B-C50C-407E-A947-70E740481C1C}">
                  <a14:useLocalDpi xmlns:a14="http://schemas.microsoft.com/office/drawing/2010/main" val="0"/>
                </a:ext>
              </a:extLst>
            </a:blip>
            <a:srcRect/>
            <a:stretch>
              <a:fillRect/>
            </a:stretch>
          </p:blipFill>
          <p:spPr bwMode="auto">
            <a:xfrm>
              <a:off x="5060287" y="2749317"/>
              <a:ext cx="2020134" cy="2020134"/>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15FCF630-F926-DC23-E7E0-0AB92D06DF85}"/>
                </a:ext>
              </a:extLst>
            </p:cNvPr>
            <p:cNvSpPr txBox="1"/>
            <p:nvPr/>
          </p:nvSpPr>
          <p:spPr>
            <a:xfrm>
              <a:off x="5698633" y="1194169"/>
              <a:ext cx="896321" cy="1323439"/>
            </a:xfrm>
            <a:prstGeom prst="rect">
              <a:avLst/>
            </a:prstGeom>
            <a:noFill/>
          </p:spPr>
          <p:txBody>
            <a:bodyPr wrap="square" rtlCol="0">
              <a:spAutoFit/>
            </a:bodyPr>
            <a:lstStyle/>
            <a:p>
              <a:r>
                <a:rPr lang="en-US" sz="8000">
                  <a:solidFill>
                    <a:srgbClr val="34C1E8"/>
                  </a:solidFill>
                  <a:latin typeface="iCiel Brandon Text Bold" panose="020B0803020203060203" pitchFamily="34" charset="0"/>
                </a:rPr>
                <a:t>3</a:t>
              </a:r>
            </a:p>
          </p:txBody>
        </p:sp>
      </p:grpSp>
      <p:grpSp>
        <p:nvGrpSpPr>
          <p:cNvPr id="35" name="Group 34">
            <a:extLst>
              <a:ext uri="{FF2B5EF4-FFF2-40B4-BE49-F238E27FC236}">
                <a16:creationId xmlns:a16="http://schemas.microsoft.com/office/drawing/2014/main" id="{39A451FE-AA57-D507-0DCE-0FBEAA598A09}"/>
              </a:ext>
            </a:extLst>
          </p:cNvPr>
          <p:cNvGrpSpPr/>
          <p:nvPr/>
        </p:nvGrpSpPr>
        <p:grpSpPr>
          <a:xfrm>
            <a:off x="9668928" y="0"/>
            <a:ext cx="2523072" cy="6858000"/>
            <a:chOff x="9668928" y="0"/>
            <a:chExt cx="2523072" cy="6858000"/>
          </a:xfrm>
        </p:grpSpPr>
        <p:sp>
          <p:nvSpPr>
            <p:cNvPr id="10" name="Rectangle 9">
              <a:extLst>
                <a:ext uri="{FF2B5EF4-FFF2-40B4-BE49-F238E27FC236}">
                  <a16:creationId xmlns:a16="http://schemas.microsoft.com/office/drawing/2014/main" id="{510E728E-314F-5E85-DBE4-610AE6932E9F}"/>
                </a:ext>
              </a:extLst>
            </p:cNvPr>
            <p:cNvSpPr/>
            <p:nvPr/>
          </p:nvSpPr>
          <p:spPr>
            <a:xfrm>
              <a:off x="9668928" y="0"/>
              <a:ext cx="2523072" cy="6858000"/>
            </a:xfrm>
            <a:prstGeom prst="rect">
              <a:avLst/>
            </a:prstGeom>
            <a:solidFill>
              <a:srgbClr val="F5F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5FCFF"/>
                </a:solidFill>
              </a:endParaRPr>
            </a:p>
          </p:txBody>
        </p:sp>
        <p:pic>
          <p:nvPicPr>
            <p:cNvPr id="2064" name="Picture 16" descr="Exam ">
              <a:extLst>
                <a:ext uri="{FF2B5EF4-FFF2-40B4-BE49-F238E27FC236}">
                  <a16:creationId xmlns:a16="http://schemas.microsoft.com/office/drawing/2014/main" id="{D062308C-BFFB-FA86-2E04-007A0868A7CD}"/>
                </a:ext>
              </a:extLst>
            </p:cNvPr>
            <p:cNvPicPr>
              <a:picLocks noChangeAspect="1" noChangeArrowheads="1"/>
            </p:cNvPicPr>
            <p:nvPr/>
          </p:nvPicPr>
          <p:blipFill>
            <a:blip r:embed="rId6">
              <a:duotone>
                <a:schemeClr val="accent5">
                  <a:shade val="45000"/>
                  <a:satMod val="135000"/>
                </a:schemeClr>
                <a:prstClr val="white"/>
              </a:duotone>
              <a:alphaModFix amt="20000"/>
              <a:extLst>
                <a:ext uri="{28A0092B-C50C-407E-A947-70E740481C1C}">
                  <a14:useLocalDpi xmlns:a14="http://schemas.microsoft.com/office/drawing/2010/main" val="0"/>
                </a:ext>
              </a:extLst>
            </a:blip>
            <a:srcRect/>
            <a:stretch>
              <a:fillRect/>
            </a:stretch>
          </p:blipFill>
          <p:spPr bwMode="auto">
            <a:xfrm>
              <a:off x="10171460" y="4557748"/>
              <a:ext cx="1645445" cy="1645445"/>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F4FD026D-C030-6D4D-012B-803FFF30A3EE}"/>
                </a:ext>
              </a:extLst>
            </p:cNvPr>
            <p:cNvSpPr txBox="1"/>
            <p:nvPr/>
          </p:nvSpPr>
          <p:spPr>
            <a:xfrm>
              <a:off x="9869832" y="2517607"/>
              <a:ext cx="2248702" cy="1938992"/>
            </a:xfrm>
            <a:prstGeom prst="rect">
              <a:avLst/>
            </a:prstGeom>
            <a:noFill/>
          </p:spPr>
          <p:txBody>
            <a:bodyPr wrap="square" rtlCol="0">
              <a:spAutoFit/>
            </a:bodyPr>
            <a:lstStyle/>
            <a:p>
              <a:pPr algn="ctr"/>
              <a:r>
                <a:rPr lang="en-US" sz="6000">
                  <a:solidFill>
                    <a:srgbClr val="34C1E8"/>
                  </a:solidFill>
                  <a:latin typeface="iCiel Brandon Text Bold" panose="020B0803020203060203" pitchFamily="34" charset="0"/>
                </a:rPr>
                <a:t>KẾT LUẬN</a:t>
              </a:r>
            </a:p>
          </p:txBody>
        </p:sp>
        <p:sp>
          <p:nvSpPr>
            <p:cNvPr id="26" name="TextBox 25">
              <a:extLst>
                <a:ext uri="{FF2B5EF4-FFF2-40B4-BE49-F238E27FC236}">
                  <a16:creationId xmlns:a16="http://schemas.microsoft.com/office/drawing/2014/main" id="{DA85CB85-709A-6731-C493-36970D84E8C3}"/>
                </a:ext>
              </a:extLst>
            </p:cNvPr>
            <p:cNvSpPr txBox="1"/>
            <p:nvPr/>
          </p:nvSpPr>
          <p:spPr>
            <a:xfrm>
              <a:off x="10588067" y="1194168"/>
              <a:ext cx="812232" cy="1323439"/>
            </a:xfrm>
            <a:prstGeom prst="rect">
              <a:avLst/>
            </a:prstGeom>
            <a:noFill/>
          </p:spPr>
          <p:txBody>
            <a:bodyPr wrap="square" rtlCol="0">
              <a:spAutoFit/>
            </a:bodyPr>
            <a:lstStyle/>
            <a:p>
              <a:r>
                <a:rPr lang="en-US" sz="8000">
                  <a:solidFill>
                    <a:srgbClr val="34C1E8"/>
                  </a:solidFill>
                  <a:latin typeface="iCiel Brandon Text Bold" panose="020B0803020203060203" pitchFamily="34" charset="0"/>
                </a:rPr>
                <a:t>5</a:t>
              </a:r>
            </a:p>
          </p:txBody>
        </p:sp>
      </p:grpSp>
      <p:sp>
        <p:nvSpPr>
          <p:cNvPr id="4" name="Rectangle 3">
            <a:extLst>
              <a:ext uri="{FF2B5EF4-FFF2-40B4-BE49-F238E27FC236}">
                <a16:creationId xmlns:a16="http://schemas.microsoft.com/office/drawing/2014/main" id="{72E33767-6CA4-EC7B-CC6E-3EE1DEE2B377}"/>
              </a:ext>
            </a:extLst>
          </p:cNvPr>
          <p:cNvSpPr/>
          <p:nvPr/>
        </p:nvSpPr>
        <p:spPr>
          <a:xfrm>
            <a:off x="-26627" y="0"/>
            <a:ext cx="12218627" cy="6858000"/>
          </a:xfrm>
          <a:prstGeom prst="rect">
            <a:avLst/>
          </a:prstGeom>
          <a:solidFill>
            <a:srgbClr val="F5F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2F3E9C4C-3E46-A4A1-80D8-8910B3222AAA}"/>
              </a:ext>
            </a:extLst>
          </p:cNvPr>
          <p:cNvSpPr txBox="1"/>
          <p:nvPr/>
        </p:nvSpPr>
        <p:spPr>
          <a:xfrm>
            <a:off x="886354" y="1207236"/>
            <a:ext cx="896321" cy="1323439"/>
          </a:xfrm>
          <a:prstGeom prst="rect">
            <a:avLst/>
          </a:prstGeom>
          <a:noFill/>
        </p:spPr>
        <p:txBody>
          <a:bodyPr wrap="square" rtlCol="0">
            <a:spAutoFit/>
          </a:bodyPr>
          <a:lstStyle/>
          <a:p>
            <a:r>
              <a:rPr lang="en-US" sz="8000">
                <a:solidFill>
                  <a:srgbClr val="34C1E8"/>
                </a:solidFill>
                <a:latin typeface="iCiel Brandon Text Bold" panose="020B0803020203060203" pitchFamily="34" charset="0"/>
              </a:rPr>
              <a:t>1</a:t>
            </a:r>
          </a:p>
        </p:txBody>
      </p:sp>
      <p:sp>
        <p:nvSpPr>
          <p:cNvPr id="13" name="Rectangle: Rounded Corners 12">
            <a:extLst>
              <a:ext uri="{FF2B5EF4-FFF2-40B4-BE49-F238E27FC236}">
                <a16:creationId xmlns:a16="http://schemas.microsoft.com/office/drawing/2014/main" id="{D3A3135A-0600-2CA6-F2D1-EE2F7FA427CE}"/>
              </a:ext>
            </a:extLst>
          </p:cNvPr>
          <p:cNvSpPr/>
          <p:nvPr/>
        </p:nvSpPr>
        <p:spPr>
          <a:xfrm>
            <a:off x="1819687" y="170113"/>
            <a:ext cx="10297691" cy="6517773"/>
          </a:xfrm>
          <a:prstGeom prst="roundRect">
            <a:avLst>
              <a:gd name="adj" fmla="val 6421"/>
            </a:avLst>
          </a:prstGeom>
          <a:solidFill>
            <a:schemeClr val="bg1"/>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vi-VN" sz="2400">
                <a:solidFill>
                  <a:srgbClr val="002060"/>
                </a:solidFill>
                <a:latin typeface="iCiel Brandon Text Bold" panose="020B0803020203060203" pitchFamily="34" charset="0"/>
              </a:rPr>
              <a:t>Sử dụng một packet được gọi là A* pathfinding sau đó tải về Package và import Package đó.</a:t>
            </a:r>
            <a:endParaRPr lang="en-US" sz="4000">
              <a:solidFill>
                <a:srgbClr val="002060"/>
              </a:solidFill>
              <a:latin typeface="iCiel Brandon Text Bold" panose="020B0803020203060203" pitchFamily="34" charset="0"/>
            </a:endParaRPr>
          </a:p>
          <a:p>
            <a:endParaRPr lang="en-US" sz="3600">
              <a:solidFill>
                <a:srgbClr val="002060"/>
              </a:solidFill>
              <a:latin typeface="iCiel Brandon Text Bold" panose="020B0803020203060203" pitchFamily="34" charset="0"/>
            </a:endParaRPr>
          </a:p>
          <a:p>
            <a:endParaRPr lang="en-US" sz="3600">
              <a:solidFill>
                <a:srgbClr val="002060"/>
              </a:solidFill>
              <a:latin typeface="iCiel Brandon Text Bold" panose="020B0803020203060203" pitchFamily="34" charset="0"/>
            </a:endParaRPr>
          </a:p>
          <a:p>
            <a:endParaRPr lang="en-US" sz="3600">
              <a:solidFill>
                <a:srgbClr val="002060"/>
              </a:solidFill>
              <a:latin typeface="iCiel Brandon Text Bold" panose="020B0803020203060203" pitchFamily="34" charset="0"/>
            </a:endParaRPr>
          </a:p>
        </p:txBody>
      </p:sp>
      <p:sp>
        <p:nvSpPr>
          <p:cNvPr id="6" name="Rectangle: Rounded Corners 5">
            <a:extLst>
              <a:ext uri="{FF2B5EF4-FFF2-40B4-BE49-F238E27FC236}">
                <a16:creationId xmlns:a16="http://schemas.microsoft.com/office/drawing/2014/main" id="{D3942F6F-772B-8003-A41C-E35653DFB920}"/>
              </a:ext>
            </a:extLst>
          </p:cNvPr>
          <p:cNvSpPr/>
          <p:nvPr/>
        </p:nvSpPr>
        <p:spPr>
          <a:xfrm>
            <a:off x="1900819" y="-896335"/>
            <a:ext cx="10178761" cy="811835"/>
          </a:xfrm>
          <a:prstGeom prst="roundRect">
            <a:avLst>
              <a:gd name="adj" fmla="val 30160"/>
            </a:avLst>
          </a:prstGeom>
          <a:solidFill>
            <a:schemeClr val="bg1"/>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a:solidFill>
                  <a:sysClr val="windowText" lastClr="000000"/>
                </a:solidFill>
                <a:latin typeface="iCiel Brandon Text Bold" panose="020B0803020203060203" pitchFamily="34" charset="0"/>
              </a:rPr>
              <a:t>Thiết kế, cài đặt môi trường</a:t>
            </a:r>
          </a:p>
        </p:txBody>
      </p:sp>
      <p:grpSp>
        <p:nvGrpSpPr>
          <p:cNvPr id="2" name="Group 1">
            <a:extLst>
              <a:ext uri="{FF2B5EF4-FFF2-40B4-BE49-F238E27FC236}">
                <a16:creationId xmlns:a16="http://schemas.microsoft.com/office/drawing/2014/main" id="{812CF3C9-C93A-AB34-FD45-F18837B7A661}"/>
              </a:ext>
            </a:extLst>
          </p:cNvPr>
          <p:cNvGrpSpPr/>
          <p:nvPr/>
        </p:nvGrpSpPr>
        <p:grpSpPr>
          <a:xfrm>
            <a:off x="-144771" y="0"/>
            <a:ext cx="1788049" cy="6858000"/>
            <a:chOff x="-2754515" y="-209675"/>
            <a:chExt cx="2675518" cy="6858000"/>
          </a:xfrm>
        </p:grpSpPr>
        <p:sp>
          <p:nvSpPr>
            <p:cNvPr id="15" name="Rectangle 14">
              <a:extLst>
                <a:ext uri="{FF2B5EF4-FFF2-40B4-BE49-F238E27FC236}">
                  <a16:creationId xmlns:a16="http://schemas.microsoft.com/office/drawing/2014/main" id="{CAAE43FF-9C10-849E-436A-CD6791E868F3}"/>
                </a:ext>
              </a:extLst>
            </p:cNvPr>
            <p:cNvSpPr/>
            <p:nvPr/>
          </p:nvSpPr>
          <p:spPr>
            <a:xfrm>
              <a:off x="-2754515" y="-209675"/>
              <a:ext cx="2421465" cy="6858000"/>
            </a:xfrm>
            <a:prstGeom prst="rect">
              <a:avLst/>
            </a:prstGeom>
            <a:solidFill>
              <a:srgbClr val="F5F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8DD075CA-C87D-152A-AF3F-D1440B88BDE1}"/>
                </a:ext>
              </a:extLst>
            </p:cNvPr>
            <p:cNvSpPr txBox="1"/>
            <p:nvPr/>
          </p:nvSpPr>
          <p:spPr>
            <a:xfrm>
              <a:off x="-2503333" y="2232074"/>
              <a:ext cx="2424336" cy="3170099"/>
            </a:xfrm>
            <a:prstGeom prst="rect">
              <a:avLst/>
            </a:prstGeom>
            <a:noFill/>
          </p:spPr>
          <p:txBody>
            <a:bodyPr wrap="square" rtlCol="0">
              <a:spAutoFit/>
            </a:bodyPr>
            <a:lstStyle/>
            <a:p>
              <a:pPr algn="ctr"/>
              <a:r>
                <a:rPr lang="en-US" sz="4000">
                  <a:solidFill>
                    <a:srgbClr val="34C1E8"/>
                  </a:solidFill>
                  <a:latin typeface="iCiel Brandon Text Bold" panose="020B0803020203060203" pitchFamily="34" charset="0"/>
                </a:rPr>
                <a:t>PHÂN</a:t>
              </a:r>
            </a:p>
            <a:p>
              <a:pPr algn="ctr"/>
              <a:r>
                <a:rPr lang="en-US" sz="4000">
                  <a:solidFill>
                    <a:srgbClr val="34C1E8"/>
                  </a:solidFill>
                  <a:latin typeface="iCiel Brandon Text Bold" panose="020B0803020203060203" pitchFamily="34" charset="0"/>
                </a:rPr>
                <a:t>TÍCH</a:t>
              </a:r>
            </a:p>
            <a:p>
              <a:pPr algn="ctr"/>
              <a:r>
                <a:rPr lang="en-US" sz="4000">
                  <a:solidFill>
                    <a:srgbClr val="34C1E8"/>
                  </a:solidFill>
                  <a:latin typeface="iCiel Brandon Text Bold" panose="020B0803020203060203" pitchFamily="34" charset="0"/>
                </a:rPr>
                <a:t>VÀ</a:t>
              </a:r>
            </a:p>
            <a:p>
              <a:pPr algn="ctr"/>
              <a:r>
                <a:rPr lang="en-US" sz="4000">
                  <a:solidFill>
                    <a:srgbClr val="34C1E8"/>
                  </a:solidFill>
                  <a:latin typeface="iCiel Brandon Text Bold" panose="020B0803020203060203" pitchFamily="34" charset="0"/>
                </a:rPr>
                <a:t>THIẾT</a:t>
              </a:r>
            </a:p>
            <a:p>
              <a:pPr algn="ctr"/>
              <a:r>
                <a:rPr lang="en-US" sz="4000">
                  <a:solidFill>
                    <a:srgbClr val="34C1E8"/>
                  </a:solidFill>
                  <a:latin typeface="iCiel Brandon Text Bold" panose="020B0803020203060203" pitchFamily="34" charset="0"/>
                </a:rPr>
                <a:t>KẾ</a:t>
              </a:r>
            </a:p>
          </p:txBody>
        </p:sp>
        <p:pic>
          <p:nvPicPr>
            <p:cNvPr id="19" name="Picture 8" descr="Transparency ">
              <a:extLst>
                <a:ext uri="{FF2B5EF4-FFF2-40B4-BE49-F238E27FC236}">
                  <a16:creationId xmlns:a16="http://schemas.microsoft.com/office/drawing/2014/main" id="{FCE54B5A-1A1B-5BC3-8332-51FD7B072699}"/>
                </a:ext>
              </a:extLst>
            </p:cNvPr>
            <p:cNvPicPr>
              <a:picLocks noChangeAspect="1" noChangeArrowheads="1"/>
            </p:cNvPicPr>
            <p:nvPr/>
          </p:nvPicPr>
          <p:blipFill>
            <a:blip r:embed="rId5">
              <a:alphaModFix amt="7000"/>
              <a:extLst>
                <a:ext uri="{28A0092B-C50C-407E-A947-70E740481C1C}">
                  <a14:useLocalDpi xmlns:a14="http://schemas.microsoft.com/office/drawing/2010/main" val="0"/>
                </a:ext>
              </a:extLst>
            </a:blip>
            <a:srcRect/>
            <a:stretch>
              <a:fillRect/>
            </a:stretch>
          </p:blipFill>
          <p:spPr bwMode="auto">
            <a:xfrm>
              <a:off x="-2520227" y="2539642"/>
              <a:ext cx="2020134" cy="2020134"/>
            </a:xfrm>
            <a:prstGeom prst="rect">
              <a:avLst/>
            </a:prstGeom>
            <a:noFill/>
            <a:extLst>
              <a:ext uri="{909E8E84-426E-40DD-AFC4-6F175D3DCCD1}">
                <a14:hiddenFill xmlns:a14="http://schemas.microsoft.com/office/drawing/2010/main">
                  <a:solidFill>
                    <a:srgbClr val="FFFFFF"/>
                  </a:solidFill>
                </a14:hiddenFill>
              </a:ext>
            </a:extLst>
          </p:spPr>
        </p:pic>
        <p:sp>
          <p:nvSpPr>
            <p:cNvPr id="30" name="TextBox 29">
              <a:extLst>
                <a:ext uri="{FF2B5EF4-FFF2-40B4-BE49-F238E27FC236}">
                  <a16:creationId xmlns:a16="http://schemas.microsoft.com/office/drawing/2014/main" id="{FA9CFABB-086F-9328-9596-E370DF3F0DEF}"/>
                </a:ext>
              </a:extLst>
            </p:cNvPr>
            <p:cNvSpPr txBox="1"/>
            <p:nvPr/>
          </p:nvSpPr>
          <p:spPr>
            <a:xfrm>
              <a:off x="-1825275" y="958918"/>
              <a:ext cx="896320" cy="1323439"/>
            </a:xfrm>
            <a:prstGeom prst="rect">
              <a:avLst/>
            </a:prstGeom>
            <a:noFill/>
          </p:spPr>
          <p:txBody>
            <a:bodyPr wrap="square" rtlCol="0">
              <a:spAutoFit/>
            </a:bodyPr>
            <a:lstStyle/>
            <a:p>
              <a:r>
                <a:rPr lang="en-US" sz="8000">
                  <a:solidFill>
                    <a:srgbClr val="34C1E8"/>
                  </a:solidFill>
                  <a:latin typeface="iCiel Brandon Text Bold" panose="020B0803020203060203" pitchFamily="34" charset="0"/>
                </a:rPr>
                <a:t>3</a:t>
              </a:r>
            </a:p>
          </p:txBody>
        </p:sp>
      </p:grpSp>
      <p:pic>
        <p:nvPicPr>
          <p:cNvPr id="11" name="Picture 10">
            <a:extLst>
              <a:ext uri="{FF2B5EF4-FFF2-40B4-BE49-F238E27FC236}">
                <a16:creationId xmlns:a16="http://schemas.microsoft.com/office/drawing/2014/main" id="{67B0C7AB-C8E3-2268-E6B7-7436647466CD}"/>
              </a:ext>
            </a:extLst>
          </p:cNvPr>
          <p:cNvPicPr>
            <a:picLocks noChangeAspect="1"/>
          </p:cNvPicPr>
          <p:nvPr/>
        </p:nvPicPr>
        <p:blipFill>
          <a:blip r:embed="rId7"/>
          <a:stretch>
            <a:fillRect/>
          </a:stretch>
        </p:blipFill>
        <p:spPr>
          <a:xfrm>
            <a:off x="3909593" y="2019861"/>
            <a:ext cx="2214043" cy="2934484"/>
          </a:xfrm>
          <a:prstGeom prst="rect">
            <a:avLst/>
          </a:prstGeom>
        </p:spPr>
      </p:pic>
      <p:pic>
        <p:nvPicPr>
          <p:cNvPr id="14" name="Picture 13">
            <a:extLst>
              <a:ext uri="{FF2B5EF4-FFF2-40B4-BE49-F238E27FC236}">
                <a16:creationId xmlns:a16="http://schemas.microsoft.com/office/drawing/2014/main" id="{860A8FF1-11A2-33F1-243A-8B43E03E9C75}"/>
              </a:ext>
            </a:extLst>
          </p:cNvPr>
          <p:cNvPicPr>
            <a:picLocks noChangeAspect="1"/>
          </p:cNvPicPr>
          <p:nvPr/>
        </p:nvPicPr>
        <p:blipFill>
          <a:blip r:embed="rId8"/>
          <a:stretch>
            <a:fillRect/>
          </a:stretch>
        </p:blipFill>
        <p:spPr>
          <a:xfrm>
            <a:off x="6958769" y="918000"/>
            <a:ext cx="3685114" cy="5682768"/>
          </a:xfrm>
          <a:prstGeom prst="rect">
            <a:avLst/>
          </a:prstGeom>
        </p:spPr>
      </p:pic>
    </p:spTree>
    <p:extLst>
      <p:ext uri="{BB962C8B-B14F-4D97-AF65-F5344CB8AC3E}">
        <p14:creationId xmlns:p14="http://schemas.microsoft.com/office/powerpoint/2010/main" val="3596240914"/>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Group 31">
            <a:extLst>
              <a:ext uri="{FF2B5EF4-FFF2-40B4-BE49-F238E27FC236}">
                <a16:creationId xmlns:a16="http://schemas.microsoft.com/office/drawing/2014/main" id="{C2ED9A7E-9D69-66FF-FDCD-FAAB431F329C}"/>
              </a:ext>
            </a:extLst>
          </p:cNvPr>
          <p:cNvGrpSpPr/>
          <p:nvPr/>
        </p:nvGrpSpPr>
        <p:grpSpPr>
          <a:xfrm>
            <a:off x="2385471" y="0"/>
            <a:ext cx="2440527" cy="6858000"/>
            <a:chOff x="2385471" y="0"/>
            <a:chExt cx="2440527" cy="6858000"/>
          </a:xfrm>
        </p:grpSpPr>
        <p:sp>
          <p:nvSpPr>
            <p:cNvPr id="7" name="Rectangle 6">
              <a:extLst>
                <a:ext uri="{FF2B5EF4-FFF2-40B4-BE49-F238E27FC236}">
                  <a16:creationId xmlns:a16="http://schemas.microsoft.com/office/drawing/2014/main" id="{83CA7BE3-DF7A-C1CD-9412-669CFCBE3829}"/>
                </a:ext>
              </a:extLst>
            </p:cNvPr>
            <p:cNvSpPr/>
            <p:nvPr/>
          </p:nvSpPr>
          <p:spPr>
            <a:xfrm>
              <a:off x="2404533" y="0"/>
              <a:ext cx="2421465" cy="6858000"/>
            </a:xfrm>
            <a:prstGeom prst="rect">
              <a:avLst/>
            </a:prstGeom>
            <a:solidFill>
              <a:srgbClr val="9FE2F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A4DCAD42-B39F-77A0-D7BC-802CED5FEB60}"/>
                </a:ext>
              </a:extLst>
            </p:cNvPr>
            <p:cNvSpPr txBox="1"/>
            <p:nvPr/>
          </p:nvSpPr>
          <p:spPr>
            <a:xfrm>
              <a:off x="3287568" y="1194433"/>
              <a:ext cx="896321" cy="1323439"/>
            </a:xfrm>
            <a:prstGeom prst="rect">
              <a:avLst/>
            </a:prstGeom>
            <a:noFill/>
          </p:spPr>
          <p:txBody>
            <a:bodyPr wrap="square" rtlCol="0">
              <a:spAutoFit/>
            </a:bodyPr>
            <a:lstStyle/>
            <a:p>
              <a:r>
                <a:rPr lang="en-US" sz="8000">
                  <a:solidFill>
                    <a:schemeClr val="bg1"/>
                  </a:solidFill>
                  <a:latin typeface="iCiel Brandon Text Bold" panose="020B0803020203060203" pitchFamily="34" charset="0"/>
                </a:rPr>
                <a:t>2</a:t>
              </a:r>
            </a:p>
          </p:txBody>
        </p:sp>
        <p:sp>
          <p:nvSpPr>
            <p:cNvPr id="21" name="TextBox 20">
              <a:extLst>
                <a:ext uri="{FF2B5EF4-FFF2-40B4-BE49-F238E27FC236}">
                  <a16:creationId xmlns:a16="http://schemas.microsoft.com/office/drawing/2014/main" id="{A4236104-0B0C-EF9A-A8D4-61029D7143CF}"/>
                </a:ext>
              </a:extLst>
            </p:cNvPr>
            <p:cNvSpPr txBox="1"/>
            <p:nvPr/>
          </p:nvSpPr>
          <p:spPr>
            <a:xfrm>
              <a:off x="2385471" y="2441749"/>
              <a:ext cx="2424336" cy="1938992"/>
            </a:xfrm>
            <a:prstGeom prst="rect">
              <a:avLst/>
            </a:prstGeom>
            <a:noFill/>
          </p:spPr>
          <p:txBody>
            <a:bodyPr wrap="square" rtlCol="0">
              <a:spAutoFit/>
            </a:bodyPr>
            <a:lstStyle/>
            <a:p>
              <a:pPr algn="ctr"/>
              <a:r>
                <a:rPr lang="en-US" sz="4000">
                  <a:solidFill>
                    <a:schemeClr val="bg1"/>
                  </a:solidFill>
                  <a:latin typeface="iCiel Brandon Text Bold" panose="020B0803020203060203" pitchFamily="34" charset="0"/>
                </a:rPr>
                <a:t>CƠ SỞ</a:t>
              </a:r>
            </a:p>
            <a:p>
              <a:pPr algn="ctr"/>
              <a:r>
                <a:rPr lang="en-US" sz="4000">
                  <a:solidFill>
                    <a:schemeClr val="bg1"/>
                  </a:solidFill>
                  <a:latin typeface="iCiel Brandon Text Bold" panose="020B0803020203060203" pitchFamily="34" charset="0"/>
                </a:rPr>
                <a:t>LÝ THUYẾT</a:t>
              </a:r>
            </a:p>
          </p:txBody>
        </p:sp>
        <p:pic>
          <p:nvPicPr>
            <p:cNvPr id="2050" name="Picture 2" descr="Html ">
              <a:extLst>
                <a:ext uri="{FF2B5EF4-FFF2-40B4-BE49-F238E27FC236}">
                  <a16:creationId xmlns:a16="http://schemas.microsoft.com/office/drawing/2014/main" id="{F8C7076A-7E7B-8234-A29C-1E0EB0DC3604}"/>
                </a:ext>
              </a:extLst>
            </p:cNvPr>
            <p:cNvPicPr>
              <a:picLocks noChangeAspect="1" noChangeArrowheads="1"/>
            </p:cNvPicPr>
            <p:nvPr/>
          </p:nvPicPr>
          <p:blipFill>
            <a:blip r:embed="rId2">
              <a:alphaModFix amt="12000"/>
              <a:duotone>
                <a:schemeClr val="accent5">
                  <a:shade val="45000"/>
                  <a:satMod val="135000"/>
                </a:schemeClr>
                <a:prstClr val="white"/>
              </a:duotone>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rot="1140359">
              <a:off x="3685477" y="5800151"/>
              <a:ext cx="781749" cy="781749"/>
            </a:xfrm>
            <a:prstGeom prst="rect">
              <a:avLst/>
            </a:prstGeom>
            <a:noFill/>
          </p:spPr>
        </p:pic>
        <p:pic>
          <p:nvPicPr>
            <p:cNvPr id="2052" name="Picture 4" descr="Css 3 ">
              <a:extLst>
                <a:ext uri="{FF2B5EF4-FFF2-40B4-BE49-F238E27FC236}">
                  <a16:creationId xmlns:a16="http://schemas.microsoft.com/office/drawing/2014/main" id="{BA72EED0-3E72-0DE4-5FFC-A69112A9049E}"/>
                </a:ext>
              </a:extLst>
            </p:cNvPr>
            <p:cNvPicPr>
              <a:picLocks noChangeAspect="1" noChangeArrowheads="1"/>
            </p:cNvPicPr>
            <p:nvPr/>
          </p:nvPicPr>
          <p:blipFill>
            <a:blip r:embed="rId4">
              <a:alphaModFix amt="23000"/>
              <a:extLst>
                <a:ext uri="{28A0092B-C50C-407E-A947-70E740481C1C}">
                  <a14:useLocalDpi xmlns:a14="http://schemas.microsoft.com/office/drawing/2010/main" val="0"/>
                </a:ext>
              </a:extLst>
            </a:blip>
            <a:srcRect/>
            <a:stretch>
              <a:fillRect/>
            </a:stretch>
          </p:blipFill>
          <p:spPr bwMode="auto">
            <a:xfrm rot="20700000">
              <a:off x="2766613" y="4684369"/>
              <a:ext cx="641264" cy="64126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3" name="Group 32">
            <a:extLst>
              <a:ext uri="{FF2B5EF4-FFF2-40B4-BE49-F238E27FC236}">
                <a16:creationId xmlns:a16="http://schemas.microsoft.com/office/drawing/2014/main" id="{6E861B6F-4D16-10E0-ED54-F7FC7AC45A00}"/>
              </a:ext>
            </a:extLst>
          </p:cNvPr>
          <p:cNvGrpSpPr/>
          <p:nvPr/>
        </p:nvGrpSpPr>
        <p:grpSpPr>
          <a:xfrm>
            <a:off x="4825998" y="0"/>
            <a:ext cx="2480333" cy="6858000"/>
            <a:chOff x="4825998" y="0"/>
            <a:chExt cx="2480333" cy="6858000"/>
          </a:xfrm>
        </p:grpSpPr>
        <p:sp>
          <p:nvSpPr>
            <p:cNvPr id="8" name="Rectangle 7">
              <a:extLst>
                <a:ext uri="{FF2B5EF4-FFF2-40B4-BE49-F238E27FC236}">
                  <a16:creationId xmlns:a16="http://schemas.microsoft.com/office/drawing/2014/main" id="{4156961F-1523-8CDD-60BE-C3651D71357B}"/>
                </a:ext>
              </a:extLst>
            </p:cNvPr>
            <p:cNvSpPr/>
            <p:nvPr/>
          </p:nvSpPr>
          <p:spPr>
            <a:xfrm>
              <a:off x="4825998" y="0"/>
              <a:ext cx="2421465" cy="6858000"/>
            </a:xfrm>
            <a:prstGeom prst="rect">
              <a:avLst/>
            </a:prstGeom>
            <a:solidFill>
              <a:srgbClr val="F5F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EB024C01-A335-3387-CF90-9847D8407AA0}"/>
                </a:ext>
              </a:extLst>
            </p:cNvPr>
            <p:cNvSpPr txBox="1"/>
            <p:nvPr/>
          </p:nvSpPr>
          <p:spPr>
            <a:xfrm>
              <a:off x="4881995" y="2441749"/>
              <a:ext cx="2424336" cy="3170099"/>
            </a:xfrm>
            <a:prstGeom prst="rect">
              <a:avLst/>
            </a:prstGeom>
            <a:noFill/>
          </p:spPr>
          <p:txBody>
            <a:bodyPr wrap="square" rtlCol="0">
              <a:spAutoFit/>
            </a:bodyPr>
            <a:lstStyle/>
            <a:p>
              <a:pPr algn="ctr"/>
              <a:r>
                <a:rPr lang="en-US" sz="4000">
                  <a:solidFill>
                    <a:srgbClr val="34C1E8"/>
                  </a:solidFill>
                  <a:latin typeface="iCiel Brandon Text Bold" panose="020B0803020203060203" pitchFamily="34" charset="0"/>
                </a:rPr>
                <a:t>PHÂN</a:t>
              </a:r>
            </a:p>
            <a:p>
              <a:pPr algn="ctr"/>
              <a:r>
                <a:rPr lang="en-US" sz="4000">
                  <a:solidFill>
                    <a:srgbClr val="34C1E8"/>
                  </a:solidFill>
                  <a:latin typeface="iCiel Brandon Text Bold" panose="020B0803020203060203" pitchFamily="34" charset="0"/>
                </a:rPr>
                <a:t>TÍCH</a:t>
              </a:r>
            </a:p>
            <a:p>
              <a:pPr algn="ctr"/>
              <a:r>
                <a:rPr lang="en-US" sz="4000">
                  <a:solidFill>
                    <a:srgbClr val="34C1E8"/>
                  </a:solidFill>
                  <a:latin typeface="iCiel Brandon Text Bold" panose="020B0803020203060203" pitchFamily="34" charset="0"/>
                </a:rPr>
                <a:t>VÀ</a:t>
              </a:r>
            </a:p>
            <a:p>
              <a:pPr algn="ctr"/>
              <a:r>
                <a:rPr lang="en-US" sz="4000">
                  <a:solidFill>
                    <a:srgbClr val="34C1E8"/>
                  </a:solidFill>
                  <a:latin typeface="iCiel Brandon Text Bold" panose="020B0803020203060203" pitchFamily="34" charset="0"/>
                </a:rPr>
                <a:t>THIẾT</a:t>
              </a:r>
            </a:p>
            <a:p>
              <a:pPr algn="ctr"/>
              <a:r>
                <a:rPr lang="en-US" sz="4000">
                  <a:solidFill>
                    <a:srgbClr val="34C1E8"/>
                  </a:solidFill>
                  <a:latin typeface="iCiel Brandon Text Bold" panose="020B0803020203060203" pitchFamily="34" charset="0"/>
                </a:rPr>
                <a:t>KẾ</a:t>
              </a:r>
            </a:p>
          </p:txBody>
        </p:sp>
        <p:pic>
          <p:nvPicPr>
            <p:cNvPr id="2056" name="Picture 8" descr="Transparency ">
              <a:extLst>
                <a:ext uri="{FF2B5EF4-FFF2-40B4-BE49-F238E27FC236}">
                  <a16:creationId xmlns:a16="http://schemas.microsoft.com/office/drawing/2014/main" id="{1449DC27-0C09-5C7E-6B63-0660DD4EBEBE}"/>
                </a:ext>
              </a:extLst>
            </p:cNvPr>
            <p:cNvPicPr>
              <a:picLocks noChangeAspect="1" noChangeArrowheads="1"/>
            </p:cNvPicPr>
            <p:nvPr/>
          </p:nvPicPr>
          <p:blipFill>
            <a:blip r:embed="rId5">
              <a:alphaModFix amt="7000"/>
              <a:extLst>
                <a:ext uri="{28A0092B-C50C-407E-A947-70E740481C1C}">
                  <a14:useLocalDpi xmlns:a14="http://schemas.microsoft.com/office/drawing/2010/main" val="0"/>
                </a:ext>
              </a:extLst>
            </a:blip>
            <a:srcRect/>
            <a:stretch>
              <a:fillRect/>
            </a:stretch>
          </p:blipFill>
          <p:spPr bwMode="auto">
            <a:xfrm>
              <a:off x="5060287" y="2749317"/>
              <a:ext cx="2020134" cy="2020134"/>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15FCF630-F926-DC23-E7E0-0AB92D06DF85}"/>
                </a:ext>
              </a:extLst>
            </p:cNvPr>
            <p:cNvSpPr txBox="1"/>
            <p:nvPr/>
          </p:nvSpPr>
          <p:spPr>
            <a:xfrm>
              <a:off x="5698633" y="1194169"/>
              <a:ext cx="896321" cy="1323439"/>
            </a:xfrm>
            <a:prstGeom prst="rect">
              <a:avLst/>
            </a:prstGeom>
            <a:noFill/>
          </p:spPr>
          <p:txBody>
            <a:bodyPr wrap="square" rtlCol="0">
              <a:spAutoFit/>
            </a:bodyPr>
            <a:lstStyle/>
            <a:p>
              <a:r>
                <a:rPr lang="en-US" sz="8000">
                  <a:solidFill>
                    <a:srgbClr val="34C1E8"/>
                  </a:solidFill>
                  <a:latin typeface="iCiel Brandon Text Bold" panose="020B0803020203060203" pitchFamily="34" charset="0"/>
                </a:rPr>
                <a:t>3</a:t>
              </a:r>
            </a:p>
          </p:txBody>
        </p:sp>
      </p:grpSp>
      <p:grpSp>
        <p:nvGrpSpPr>
          <p:cNvPr id="35" name="Group 34">
            <a:extLst>
              <a:ext uri="{FF2B5EF4-FFF2-40B4-BE49-F238E27FC236}">
                <a16:creationId xmlns:a16="http://schemas.microsoft.com/office/drawing/2014/main" id="{39A451FE-AA57-D507-0DCE-0FBEAA598A09}"/>
              </a:ext>
            </a:extLst>
          </p:cNvPr>
          <p:cNvGrpSpPr/>
          <p:nvPr/>
        </p:nvGrpSpPr>
        <p:grpSpPr>
          <a:xfrm>
            <a:off x="9668928" y="0"/>
            <a:ext cx="2523072" cy="6858000"/>
            <a:chOff x="9668928" y="0"/>
            <a:chExt cx="2523072" cy="6858000"/>
          </a:xfrm>
        </p:grpSpPr>
        <p:sp>
          <p:nvSpPr>
            <p:cNvPr id="10" name="Rectangle 9">
              <a:extLst>
                <a:ext uri="{FF2B5EF4-FFF2-40B4-BE49-F238E27FC236}">
                  <a16:creationId xmlns:a16="http://schemas.microsoft.com/office/drawing/2014/main" id="{510E728E-314F-5E85-DBE4-610AE6932E9F}"/>
                </a:ext>
              </a:extLst>
            </p:cNvPr>
            <p:cNvSpPr/>
            <p:nvPr/>
          </p:nvSpPr>
          <p:spPr>
            <a:xfrm>
              <a:off x="9668928" y="0"/>
              <a:ext cx="2523072" cy="6858000"/>
            </a:xfrm>
            <a:prstGeom prst="rect">
              <a:avLst/>
            </a:prstGeom>
            <a:solidFill>
              <a:srgbClr val="F5F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5FCFF"/>
                </a:solidFill>
              </a:endParaRPr>
            </a:p>
          </p:txBody>
        </p:sp>
        <p:pic>
          <p:nvPicPr>
            <p:cNvPr id="2064" name="Picture 16" descr="Exam ">
              <a:extLst>
                <a:ext uri="{FF2B5EF4-FFF2-40B4-BE49-F238E27FC236}">
                  <a16:creationId xmlns:a16="http://schemas.microsoft.com/office/drawing/2014/main" id="{D062308C-BFFB-FA86-2E04-007A0868A7CD}"/>
                </a:ext>
              </a:extLst>
            </p:cNvPr>
            <p:cNvPicPr>
              <a:picLocks noChangeAspect="1" noChangeArrowheads="1"/>
            </p:cNvPicPr>
            <p:nvPr/>
          </p:nvPicPr>
          <p:blipFill>
            <a:blip r:embed="rId6">
              <a:duotone>
                <a:schemeClr val="accent5">
                  <a:shade val="45000"/>
                  <a:satMod val="135000"/>
                </a:schemeClr>
                <a:prstClr val="white"/>
              </a:duotone>
              <a:alphaModFix amt="20000"/>
              <a:extLst>
                <a:ext uri="{28A0092B-C50C-407E-A947-70E740481C1C}">
                  <a14:useLocalDpi xmlns:a14="http://schemas.microsoft.com/office/drawing/2010/main" val="0"/>
                </a:ext>
              </a:extLst>
            </a:blip>
            <a:srcRect/>
            <a:stretch>
              <a:fillRect/>
            </a:stretch>
          </p:blipFill>
          <p:spPr bwMode="auto">
            <a:xfrm>
              <a:off x="10171460" y="4557748"/>
              <a:ext cx="1645445" cy="1645445"/>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F4FD026D-C030-6D4D-012B-803FFF30A3EE}"/>
                </a:ext>
              </a:extLst>
            </p:cNvPr>
            <p:cNvSpPr txBox="1"/>
            <p:nvPr/>
          </p:nvSpPr>
          <p:spPr>
            <a:xfrm>
              <a:off x="9869832" y="2517607"/>
              <a:ext cx="2248702" cy="1938992"/>
            </a:xfrm>
            <a:prstGeom prst="rect">
              <a:avLst/>
            </a:prstGeom>
            <a:noFill/>
          </p:spPr>
          <p:txBody>
            <a:bodyPr wrap="square" rtlCol="0">
              <a:spAutoFit/>
            </a:bodyPr>
            <a:lstStyle/>
            <a:p>
              <a:pPr algn="ctr"/>
              <a:r>
                <a:rPr lang="en-US" sz="6000">
                  <a:solidFill>
                    <a:srgbClr val="34C1E8"/>
                  </a:solidFill>
                  <a:latin typeface="iCiel Brandon Text Bold" panose="020B0803020203060203" pitchFamily="34" charset="0"/>
                </a:rPr>
                <a:t>KẾT LUẬN</a:t>
              </a:r>
            </a:p>
          </p:txBody>
        </p:sp>
        <p:sp>
          <p:nvSpPr>
            <p:cNvPr id="26" name="TextBox 25">
              <a:extLst>
                <a:ext uri="{FF2B5EF4-FFF2-40B4-BE49-F238E27FC236}">
                  <a16:creationId xmlns:a16="http://schemas.microsoft.com/office/drawing/2014/main" id="{DA85CB85-709A-6731-C493-36970D84E8C3}"/>
                </a:ext>
              </a:extLst>
            </p:cNvPr>
            <p:cNvSpPr txBox="1"/>
            <p:nvPr/>
          </p:nvSpPr>
          <p:spPr>
            <a:xfrm>
              <a:off x="10588067" y="1194168"/>
              <a:ext cx="812232" cy="1323439"/>
            </a:xfrm>
            <a:prstGeom prst="rect">
              <a:avLst/>
            </a:prstGeom>
            <a:noFill/>
          </p:spPr>
          <p:txBody>
            <a:bodyPr wrap="square" rtlCol="0">
              <a:spAutoFit/>
            </a:bodyPr>
            <a:lstStyle/>
            <a:p>
              <a:r>
                <a:rPr lang="en-US" sz="8000">
                  <a:solidFill>
                    <a:srgbClr val="34C1E8"/>
                  </a:solidFill>
                  <a:latin typeface="iCiel Brandon Text Bold" panose="020B0803020203060203" pitchFamily="34" charset="0"/>
                </a:rPr>
                <a:t>5</a:t>
              </a:r>
            </a:p>
          </p:txBody>
        </p:sp>
      </p:grpSp>
      <p:sp>
        <p:nvSpPr>
          <p:cNvPr id="4" name="Rectangle 3">
            <a:extLst>
              <a:ext uri="{FF2B5EF4-FFF2-40B4-BE49-F238E27FC236}">
                <a16:creationId xmlns:a16="http://schemas.microsoft.com/office/drawing/2014/main" id="{72E33767-6CA4-EC7B-CC6E-3EE1DEE2B377}"/>
              </a:ext>
            </a:extLst>
          </p:cNvPr>
          <p:cNvSpPr/>
          <p:nvPr/>
        </p:nvSpPr>
        <p:spPr>
          <a:xfrm>
            <a:off x="-26627" y="0"/>
            <a:ext cx="12218627" cy="6858000"/>
          </a:xfrm>
          <a:prstGeom prst="rect">
            <a:avLst/>
          </a:prstGeom>
          <a:solidFill>
            <a:srgbClr val="F5F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2F3E9C4C-3E46-A4A1-80D8-8910B3222AAA}"/>
              </a:ext>
            </a:extLst>
          </p:cNvPr>
          <p:cNvSpPr txBox="1"/>
          <p:nvPr/>
        </p:nvSpPr>
        <p:spPr>
          <a:xfrm>
            <a:off x="886354" y="1207236"/>
            <a:ext cx="896321" cy="1323439"/>
          </a:xfrm>
          <a:prstGeom prst="rect">
            <a:avLst/>
          </a:prstGeom>
          <a:noFill/>
        </p:spPr>
        <p:txBody>
          <a:bodyPr wrap="square" rtlCol="0">
            <a:spAutoFit/>
          </a:bodyPr>
          <a:lstStyle/>
          <a:p>
            <a:r>
              <a:rPr lang="en-US" sz="8000">
                <a:solidFill>
                  <a:srgbClr val="34C1E8"/>
                </a:solidFill>
                <a:latin typeface="iCiel Brandon Text Bold" panose="020B0803020203060203" pitchFamily="34" charset="0"/>
              </a:rPr>
              <a:t>1</a:t>
            </a:r>
          </a:p>
        </p:txBody>
      </p:sp>
      <p:sp>
        <p:nvSpPr>
          <p:cNvPr id="13" name="Rectangle: Rounded Corners 12">
            <a:extLst>
              <a:ext uri="{FF2B5EF4-FFF2-40B4-BE49-F238E27FC236}">
                <a16:creationId xmlns:a16="http://schemas.microsoft.com/office/drawing/2014/main" id="{D3A3135A-0600-2CA6-F2D1-EE2F7FA427CE}"/>
              </a:ext>
            </a:extLst>
          </p:cNvPr>
          <p:cNvSpPr/>
          <p:nvPr/>
        </p:nvSpPr>
        <p:spPr>
          <a:xfrm>
            <a:off x="1819687" y="170113"/>
            <a:ext cx="10297691" cy="6517773"/>
          </a:xfrm>
          <a:prstGeom prst="roundRect">
            <a:avLst>
              <a:gd name="adj" fmla="val 6421"/>
            </a:avLst>
          </a:prstGeom>
          <a:solidFill>
            <a:schemeClr val="bg1"/>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just"/>
            <a:r>
              <a:rPr lang="en-US" sz="2800">
                <a:solidFill>
                  <a:srgbClr val="002060"/>
                </a:solidFill>
                <a:latin typeface="iCiel Brandon Text Bold" panose="020B0803020203060203" pitchFamily="34" charset="0"/>
              </a:rPr>
              <a:t>V</a:t>
            </a:r>
            <a:r>
              <a:rPr lang="vi-VN" sz="2800">
                <a:solidFill>
                  <a:srgbClr val="002060"/>
                </a:solidFill>
                <a:latin typeface="iCiel Brandon Text Bold" panose="020B0803020203060203" pitchFamily="34" charset="0"/>
              </a:rPr>
              <a:t>ới bất kỳ thuật toán</a:t>
            </a:r>
            <a:r>
              <a:rPr lang="en-US" sz="2800">
                <a:solidFill>
                  <a:srgbClr val="002060"/>
                </a:solidFill>
                <a:latin typeface="iCiel Brandon Text Bold" panose="020B0803020203060203" pitchFamily="34" charset="0"/>
              </a:rPr>
              <a:t> tìm đường</a:t>
            </a:r>
            <a:r>
              <a:rPr lang="vi-VN" sz="2800">
                <a:solidFill>
                  <a:srgbClr val="002060"/>
                </a:solidFill>
                <a:latin typeface="iCiel Brandon Text Bold" panose="020B0803020203060203" pitchFamily="34" charset="0"/>
              </a:rPr>
              <a:t> nào thì phải định nghĩa trước bản đồ sẽ tr</a:t>
            </a:r>
            <a:r>
              <a:rPr lang="en-US" sz="2800">
                <a:solidFill>
                  <a:srgbClr val="002060"/>
                </a:solidFill>
                <a:latin typeface="iCiel Brandon Text Bold" panose="020B0803020203060203" pitchFamily="34" charset="0"/>
              </a:rPr>
              <a:t>ô</a:t>
            </a:r>
            <a:r>
              <a:rPr lang="vi-VN" sz="2800">
                <a:solidFill>
                  <a:srgbClr val="002060"/>
                </a:solidFill>
                <a:latin typeface="iCiel Brandon Text Bold" panose="020B0803020203060203" pitchFamily="34" charset="0"/>
              </a:rPr>
              <a:t>ng như thế nào nên tiếp theo sẽ tạo một GameObject ( một đối tượng ) mới có tên là A*, đây là đối tượng trọng tâm, nó sẽ quản lý việc bản đồ sẽ trong như thế nào và định nghĩa đối tượng nào là vật cản.</a:t>
            </a:r>
            <a:endParaRPr lang="en-US" sz="2800">
              <a:solidFill>
                <a:srgbClr val="002060"/>
              </a:solidFill>
              <a:latin typeface="iCiel Brandon Text Bold" panose="020B0803020203060203" pitchFamily="34" charset="0"/>
            </a:endParaRPr>
          </a:p>
          <a:p>
            <a:pPr algn="just"/>
            <a:endParaRPr lang="en-US" sz="2800">
              <a:solidFill>
                <a:srgbClr val="002060"/>
              </a:solidFill>
              <a:latin typeface="iCiel Brandon Text Bold" panose="020B0803020203060203" pitchFamily="34" charset="0"/>
            </a:endParaRPr>
          </a:p>
          <a:p>
            <a:pPr algn="just"/>
            <a:endParaRPr lang="en-US" sz="4000">
              <a:solidFill>
                <a:srgbClr val="002060"/>
              </a:solidFill>
              <a:latin typeface="iCiel Brandon Text Bold" panose="020B0803020203060203" pitchFamily="34" charset="0"/>
            </a:endParaRPr>
          </a:p>
          <a:p>
            <a:pPr algn="just"/>
            <a:endParaRPr lang="en-US" sz="4000">
              <a:solidFill>
                <a:srgbClr val="002060"/>
              </a:solidFill>
              <a:latin typeface="iCiel Brandon Text Bold" panose="020B0803020203060203" pitchFamily="34" charset="0"/>
            </a:endParaRPr>
          </a:p>
          <a:p>
            <a:pPr algn="just"/>
            <a:endParaRPr lang="en-US" sz="4000">
              <a:solidFill>
                <a:srgbClr val="002060"/>
              </a:solidFill>
              <a:latin typeface="iCiel Brandon Text Bold" panose="020B0803020203060203" pitchFamily="34" charset="0"/>
            </a:endParaRPr>
          </a:p>
          <a:p>
            <a:pPr algn="just"/>
            <a:endParaRPr lang="en-US" sz="4000">
              <a:solidFill>
                <a:srgbClr val="002060"/>
              </a:solidFill>
              <a:latin typeface="iCiel Brandon Text Bold" panose="020B0803020203060203" pitchFamily="34" charset="0"/>
            </a:endParaRPr>
          </a:p>
          <a:p>
            <a:pPr algn="just"/>
            <a:r>
              <a:rPr lang="en-US" sz="2800">
                <a:solidFill>
                  <a:srgbClr val="002060"/>
                </a:solidFill>
                <a:latin typeface="iCiel Brandon Text Bold" panose="020B0803020203060203" pitchFamily="34" charset="0"/>
              </a:rPr>
              <a:t>Tiếp theo ở tab Inspector tìm kiếm component tên là Pathfinder</a:t>
            </a:r>
          </a:p>
          <a:p>
            <a:endParaRPr lang="en-US" sz="3600">
              <a:solidFill>
                <a:srgbClr val="002060"/>
              </a:solidFill>
              <a:latin typeface="iCiel Brandon Text Bold" panose="020B0803020203060203" pitchFamily="34" charset="0"/>
            </a:endParaRPr>
          </a:p>
          <a:p>
            <a:endParaRPr lang="en-US" sz="3600">
              <a:solidFill>
                <a:srgbClr val="002060"/>
              </a:solidFill>
              <a:latin typeface="iCiel Brandon Text Bold" panose="020B0803020203060203" pitchFamily="34" charset="0"/>
            </a:endParaRPr>
          </a:p>
        </p:txBody>
      </p:sp>
      <p:grpSp>
        <p:nvGrpSpPr>
          <p:cNvPr id="2" name="Group 1">
            <a:extLst>
              <a:ext uri="{FF2B5EF4-FFF2-40B4-BE49-F238E27FC236}">
                <a16:creationId xmlns:a16="http://schemas.microsoft.com/office/drawing/2014/main" id="{812CF3C9-C93A-AB34-FD45-F18837B7A661}"/>
              </a:ext>
            </a:extLst>
          </p:cNvPr>
          <p:cNvGrpSpPr/>
          <p:nvPr/>
        </p:nvGrpSpPr>
        <p:grpSpPr>
          <a:xfrm>
            <a:off x="-144771" y="0"/>
            <a:ext cx="1788049" cy="6858000"/>
            <a:chOff x="-2754515" y="-209675"/>
            <a:chExt cx="2675518" cy="6858000"/>
          </a:xfrm>
        </p:grpSpPr>
        <p:sp>
          <p:nvSpPr>
            <p:cNvPr id="15" name="Rectangle 14">
              <a:extLst>
                <a:ext uri="{FF2B5EF4-FFF2-40B4-BE49-F238E27FC236}">
                  <a16:creationId xmlns:a16="http://schemas.microsoft.com/office/drawing/2014/main" id="{CAAE43FF-9C10-849E-436A-CD6791E868F3}"/>
                </a:ext>
              </a:extLst>
            </p:cNvPr>
            <p:cNvSpPr/>
            <p:nvPr/>
          </p:nvSpPr>
          <p:spPr>
            <a:xfrm>
              <a:off x="-2754515" y="-209675"/>
              <a:ext cx="2421465" cy="6858000"/>
            </a:xfrm>
            <a:prstGeom prst="rect">
              <a:avLst/>
            </a:prstGeom>
            <a:solidFill>
              <a:srgbClr val="F5F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8DD075CA-C87D-152A-AF3F-D1440B88BDE1}"/>
                </a:ext>
              </a:extLst>
            </p:cNvPr>
            <p:cNvSpPr txBox="1"/>
            <p:nvPr/>
          </p:nvSpPr>
          <p:spPr>
            <a:xfrm>
              <a:off x="-2503333" y="2232074"/>
              <a:ext cx="2424336" cy="3170099"/>
            </a:xfrm>
            <a:prstGeom prst="rect">
              <a:avLst/>
            </a:prstGeom>
            <a:noFill/>
          </p:spPr>
          <p:txBody>
            <a:bodyPr wrap="square" rtlCol="0">
              <a:spAutoFit/>
            </a:bodyPr>
            <a:lstStyle/>
            <a:p>
              <a:pPr algn="ctr"/>
              <a:r>
                <a:rPr lang="en-US" sz="4000">
                  <a:solidFill>
                    <a:srgbClr val="34C1E8"/>
                  </a:solidFill>
                  <a:latin typeface="iCiel Brandon Text Bold" panose="020B0803020203060203" pitchFamily="34" charset="0"/>
                </a:rPr>
                <a:t>PHÂN</a:t>
              </a:r>
            </a:p>
            <a:p>
              <a:pPr algn="ctr"/>
              <a:r>
                <a:rPr lang="en-US" sz="4000">
                  <a:solidFill>
                    <a:srgbClr val="34C1E8"/>
                  </a:solidFill>
                  <a:latin typeface="iCiel Brandon Text Bold" panose="020B0803020203060203" pitchFamily="34" charset="0"/>
                </a:rPr>
                <a:t>TÍCH</a:t>
              </a:r>
            </a:p>
            <a:p>
              <a:pPr algn="ctr"/>
              <a:r>
                <a:rPr lang="en-US" sz="4000">
                  <a:solidFill>
                    <a:srgbClr val="34C1E8"/>
                  </a:solidFill>
                  <a:latin typeface="iCiel Brandon Text Bold" panose="020B0803020203060203" pitchFamily="34" charset="0"/>
                </a:rPr>
                <a:t>VÀ</a:t>
              </a:r>
            </a:p>
            <a:p>
              <a:pPr algn="ctr"/>
              <a:r>
                <a:rPr lang="en-US" sz="4000">
                  <a:solidFill>
                    <a:srgbClr val="34C1E8"/>
                  </a:solidFill>
                  <a:latin typeface="iCiel Brandon Text Bold" panose="020B0803020203060203" pitchFamily="34" charset="0"/>
                </a:rPr>
                <a:t>THIẾT</a:t>
              </a:r>
            </a:p>
            <a:p>
              <a:pPr algn="ctr"/>
              <a:r>
                <a:rPr lang="en-US" sz="4000">
                  <a:solidFill>
                    <a:srgbClr val="34C1E8"/>
                  </a:solidFill>
                  <a:latin typeface="iCiel Brandon Text Bold" panose="020B0803020203060203" pitchFamily="34" charset="0"/>
                </a:rPr>
                <a:t>KẾ</a:t>
              </a:r>
            </a:p>
          </p:txBody>
        </p:sp>
        <p:pic>
          <p:nvPicPr>
            <p:cNvPr id="19" name="Picture 8" descr="Transparency ">
              <a:extLst>
                <a:ext uri="{FF2B5EF4-FFF2-40B4-BE49-F238E27FC236}">
                  <a16:creationId xmlns:a16="http://schemas.microsoft.com/office/drawing/2014/main" id="{FCE54B5A-1A1B-5BC3-8332-51FD7B072699}"/>
                </a:ext>
              </a:extLst>
            </p:cNvPr>
            <p:cNvPicPr>
              <a:picLocks noChangeAspect="1" noChangeArrowheads="1"/>
            </p:cNvPicPr>
            <p:nvPr/>
          </p:nvPicPr>
          <p:blipFill>
            <a:blip r:embed="rId5">
              <a:alphaModFix amt="7000"/>
              <a:extLst>
                <a:ext uri="{28A0092B-C50C-407E-A947-70E740481C1C}">
                  <a14:useLocalDpi xmlns:a14="http://schemas.microsoft.com/office/drawing/2010/main" val="0"/>
                </a:ext>
              </a:extLst>
            </a:blip>
            <a:srcRect/>
            <a:stretch>
              <a:fillRect/>
            </a:stretch>
          </p:blipFill>
          <p:spPr bwMode="auto">
            <a:xfrm>
              <a:off x="-2520227" y="2539642"/>
              <a:ext cx="2020134" cy="2020134"/>
            </a:xfrm>
            <a:prstGeom prst="rect">
              <a:avLst/>
            </a:prstGeom>
            <a:noFill/>
            <a:extLst>
              <a:ext uri="{909E8E84-426E-40DD-AFC4-6F175D3DCCD1}">
                <a14:hiddenFill xmlns:a14="http://schemas.microsoft.com/office/drawing/2010/main">
                  <a:solidFill>
                    <a:srgbClr val="FFFFFF"/>
                  </a:solidFill>
                </a14:hiddenFill>
              </a:ext>
            </a:extLst>
          </p:spPr>
        </p:pic>
        <p:sp>
          <p:nvSpPr>
            <p:cNvPr id="30" name="TextBox 29">
              <a:extLst>
                <a:ext uri="{FF2B5EF4-FFF2-40B4-BE49-F238E27FC236}">
                  <a16:creationId xmlns:a16="http://schemas.microsoft.com/office/drawing/2014/main" id="{FA9CFABB-086F-9328-9596-E370DF3F0DEF}"/>
                </a:ext>
              </a:extLst>
            </p:cNvPr>
            <p:cNvSpPr txBox="1"/>
            <p:nvPr/>
          </p:nvSpPr>
          <p:spPr>
            <a:xfrm>
              <a:off x="-1825275" y="958918"/>
              <a:ext cx="896320" cy="1323439"/>
            </a:xfrm>
            <a:prstGeom prst="rect">
              <a:avLst/>
            </a:prstGeom>
            <a:noFill/>
          </p:spPr>
          <p:txBody>
            <a:bodyPr wrap="square" rtlCol="0">
              <a:spAutoFit/>
            </a:bodyPr>
            <a:lstStyle/>
            <a:p>
              <a:r>
                <a:rPr lang="en-US" sz="8000">
                  <a:solidFill>
                    <a:srgbClr val="34C1E8"/>
                  </a:solidFill>
                  <a:latin typeface="iCiel Brandon Text Bold" panose="020B0803020203060203" pitchFamily="34" charset="0"/>
                </a:rPr>
                <a:t>3</a:t>
              </a:r>
            </a:p>
          </p:txBody>
        </p:sp>
      </p:grpSp>
      <p:pic>
        <p:nvPicPr>
          <p:cNvPr id="3" name="Picture 2" descr="A black and blue rectangular object with a blue stripe&#10;&#10;Description automatically generated">
            <a:extLst>
              <a:ext uri="{FF2B5EF4-FFF2-40B4-BE49-F238E27FC236}">
                <a16:creationId xmlns:a16="http://schemas.microsoft.com/office/drawing/2014/main" id="{5E399411-A612-FFAF-1696-EFC5E999BDFA}"/>
              </a:ext>
            </a:extLst>
          </p:cNvPr>
          <p:cNvPicPr>
            <a:picLocks noChangeAspect="1"/>
          </p:cNvPicPr>
          <p:nvPr/>
        </p:nvPicPr>
        <p:blipFill>
          <a:blip r:embed="rId7"/>
          <a:stretch>
            <a:fillRect/>
          </a:stretch>
        </p:blipFill>
        <p:spPr>
          <a:xfrm>
            <a:off x="1951417" y="3039793"/>
            <a:ext cx="10034230" cy="1694432"/>
          </a:xfrm>
          <a:prstGeom prst="rect">
            <a:avLst/>
          </a:prstGeom>
        </p:spPr>
      </p:pic>
    </p:spTree>
    <p:extLst>
      <p:ext uri="{BB962C8B-B14F-4D97-AF65-F5344CB8AC3E}">
        <p14:creationId xmlns:p14="http://schemas.microsoft.com/office/powerpoint/2010/main" val="4249110158"/>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Group 31">
            <a:extLst>
              <a:ext uri="{FF2B5EF4-FFF2-40B4-BE49-F238E27FC236}">
                <a16:creationId xmlns:a16="http://schemas.microsoft.com/office/drawing/2014/main" id="{C2ED9A7E-9D69-66FF-FDCD-FAAB431F329C}"/>
              </a:ext>
            </a:extLst>
          </p:cNvPr>
          <p:cNvGrpSpPr/>
          <p:nvPr/>
        </p:nvGrpSpPr>
        <p:grpSpPr>
          <a:xfrm>
            <a:off x="2385471" y="0"/>
            <a:ext cx="2440527" cy="6858000"/>
            <a:chOff x="2385471" y="0"/>
            <a:chExt cx="2440527" cy="6858000"/>
          </a:xfrm>
        </p:grpSpPr>
        <p:sp>
          <p:nvSpPr>
            <p:cNvPr id="7" name="Rectangle 6">
              <a:extLst>
                <a:ext uri="{FF2B5EF4-FFF2-40B4-BE49-F238E27FC236}">
                  <a16:creationId xmlns:a16="http://schemas.microsoft.com/office/drawing/2014/main" id="{83CA7BE3-DF7A-C1CD-9412-669CFCBE3829}"/>
                </a:ext>
              </a:extLst>
            </p:cNvPr>
            <p:cNvSpPr/>
            <p:nvPr/>
          </p:nvSpPr>
          <p:spPr>
            <a:xfrm>
              <a:off x="2404533" y="0"/>
              <a:ext cx="2421465" cy="6858000"/>
            </a:xfrm>
            <a:prstGeom prst="rect">
              <a:avLst/>
            </a:prstGeom>
            <a:solidFill>
              <a:srgbClr val="9FE2F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A4DCAD42-B39F-77A0-D7BC-802CED5FEB60}"/>
                </a:ext>
              </a:extLst>
            </p:cNvPr>
            <p:cNvSpPr txBox="1"/>
            <p:nvPr/>
          </p:nvSpPr>
          <p:spPr>
            <a:xfrm>
              <a:off x="3287568" y="1194433"/>
              <a:ext cx="896321" cy="1323439"/>
            </a:xfrm>
            <a:prstGeom prst="rect">
              <a:avLst/>
            </a:prstGeom>
            <a:noFill/>
          </p:spPr>
          <p:txBody>
            <a:bodyPr wrap="square" rtlCol="0">
              <a:spAutoFit/>
            </a:bodyPr>
            <a:lstStyle/>
            <a:p>
              <a:r>
                <a:rPr lang="en-US" sz="8000">
                  <a:solidFill>
                    <a:schemeClr val="bg1"/>
                  </a:solidFill>
                  <a:latin typeface="iCiel Brandon Text Bold" panose="020B0803020203060203" pitchFamily="34" charset="0"/>
                </a:rPr>
                <a:t>2</a:t>
              </a:r>
            </a:p>
          </p:txBody>
        </p:sp>
        <p:sp>
          <p:nvSpPr>
            <p:cNvPr id="21" name="TextBox 20">
              <a:extLst>
                <a:ext uri="{FF2B5EF4-FFF2-40B4-BE49-F238E27FC236}">
                  <a16:creationId xmlns:a16="http://schemas.microsoft.com/office/drawing/2014/main" id="{A4236104-0B0C-EF9A-A8D4-61029D7143CF}"/>
                </a:ext>
              </a:extLst>
            </p:cNvPr>
            <p:cNvSpPr txBox="1"/>
            <p:nvPr/>
          </p:nvSpPr>
          <p:spPr>
            <a:xfrm>
              <a:off x="2385471" y="2441749"/>
              <a:ext cx="2424336" cy="1938992"/>
            </a:xfrm>
            <a:prstGeom prst="rect">
              <a:avLst/>
            </a:prstGeom>
            <a:noFill/>
          </p:spPr>
          <p:txBody>
            <a:bodyPr wrap="square" rtlCol="0">
              <a:spAutoFit/>
            </a:bodyPr>
            <a:lstStyle/>
            <a:p>
              <a:pPr algn="ctr"/>
              <a:r>
                <a:rPr lang="en-US" sz="4000">
                  <a:solidFill>
                    <a:schemeClr val="bg1"/>
                  </a:solidFill>
                  <a:latin typeface="iCiel Brandon Text Bold" panose="020B0803020203060203" pitchFamily="34" charset="0"/>
                </a:rPr>
                <a:t>CƠ SỞ</a:t>
              </a:r>
            </a:p>
            <a:p>
              <a:pPr algn="ctr"/>
              <a:r>
                <a:rPr lang="en-US" sz="4000">
                  <a:solidFill>
                    <a:schemeClr val="bg1"/>
                  </a:solidFill>
                  <a:latin typeface="iCiel Brandon Text Bold" panose="020B0803020203060203" pitchFamily="34" charset="0"/>
                </a:rPr>
                <a:t>LÝ THUYẾT</a:t>
              </a:r>
            </a:p>
          </p:txBody>
        </p:sp>
        <p:pic>
          <p:nvPicPr>
            <p:cNvPr id="2050" name="Picture 2" descr="Html ">
              <a:extLst>
                <a:ext uri="{FF2B5EF4-FFF2-40B4-BE49-F238E27FC236}">
                  <a16:creationId xmlns:a16="http://schemas.microsoft.com/office/drawing/2014/main" id="{F8C7076A-7E7B-8234-A29C-1E0EB0DC3604}"/>
                </a:ext>
              </a:extLst>
            </p:cNvPr>
            <p:cNvPicPr>
              <a:picLocks noChangeAspect="1" noChangeArrowheads="1"/>
            </p:cNvPicPr>
            <p:nvPr/>
          </p:nvPicPr>
          <p:blipFill>
            <a:blip r:embed="rId2">
              <a:alphaModFix amt="12000"/>
              <a:duotone>
                <a:schemeClr val="accent5">
                  <a:shade val="45000"/>
                  <a:satMod val="135000"/>
                </a:schemeClr>
                <a:prstClr val="white"/>
              </a:duotone>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rot="1140359">
              <a:off x="3685477" y="5800151"/>
              <a:ext cx="781749" cy="781749"/>
            </a:xfrm>
            <a:prstGeom prst="rect">
              <a:avLst/>
            </a:prstGeom>
            <a:noFill/>
          </p:spPr>
        </p:pic>
        <p:pic>
          <p:nvPicPr>
            <p:cNvPr id="2052" name="Picture 4" descr="Css 3 ">
              <a:extLst>
                <a:ext uri="{FF2B5EF4-FFF2-40B4-BE49-F238E27FC236}">
                  <a16:creationId xmlns:a16="http://schemas.microsoft.com/office/drawing/2014/main" id="{BA72EED0-3E72-0DE4-5FFC-A69112A9049E}"/>
                </a:ext>
              </a:extLst>
            </p:cNvPr>
            <p:cNvPicPr>
              <a:picLocks noChangeAspect="1" noChangeArrowheads="1"/>
            </p:cNvPicPr>
            <p:nvPr/>
          </p:nvPicPr>
          <p:blipFill>
            <a:blip r:embed="rId4">
              <a:alphaModFix amt="23000"/>
              <a:extLst>
                <a:ext uri="{28A0092B-C50C-407E-A947-70E740481C1C}">
                  <a14:useLocalDpi xmlns:a14="http://schemas.microsoft.com/office/drawing/2010/main" val="0"/>
                </a:ext>
              </a:extLst>
            </a:blip>
            <a:srcRect/>
            <a:stretch>
              <a:fillRect/>
            </a:stretch>
          </p:blipFill>
          <p:spPr bwMode="auto">
            <a:xfrm rot="20700000">
              <a:off x="2766613" y="4684369"/>
              <a:ext cx="641264" cy="64126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3" name="Group 32">
            <a:extLst>
              <a:ext uri="{FF2B5EF4-FFF2-40B4-BE49-F238E27FC236}">
                <a16:creationId xmlns:a16="http://schemas.microsoft.com/office/drawing/2014/main" id="{6E861B6F-4D16-10E0-ED54-F7FC7AC45A00}"/>
              </a:ext>
            </a:extLst>
          </p:cNvPr>
          <p:cNvGrpSpPr/>
          <p:nvPr/>
        </p:nvGrpSpPr>
        <p:grpSpPr>
          <a:xfrm>
            <a:off x="4825998" y="0"/>
            <a:ext cx="2480333" cy="6858000"/>
            <a:chOff x="4825998" y="0"/>
            <a:chExt cx="2480333" cy="6858000"/>
          </a:xfrm>
        </p:grpSpPr>
        <p:sp>
          <p:nvSpPr>
            <p:cNvPr id="8" name="Rectangle 7">
              <a:extLst>
                <a:ext uri="{FF2B5EF4-FFF2-40B4-BE49-F238E27FC236}">
                  <a16:creationId xmlns:a16="http://schemas.microsoft.com/office/drawing/2014/main" id="{4156961F-1523-8CDD-60BE-C3651D71357B}"/>
                </a:ext>
              </a:extLst>
            </p:cNvPr>
            <p:cNvSpPr/>
            <p:nvPr/>
          </p:nvSpPr>
          <p:spPr>
            <a:xfrm>
              <a:off x="4825998" y="0"/>
              <a:ext cx="2421465" cy="6858000"/>
            </a:xfrm>
            <a:prstGeom prst="rect">
              <a:avLst/>
            </a:prstGeom>
            <a:solidFill>
              <a:srgbClr val="F5F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EB024C01-A335-3387-CF90-9847D8407AA0}"/>
                </a:ext>
              </a:extLst>
            </p:cNvPr>
            <p:cNvSpPr txBox="1"/>
            <p:nvPr/>
          </p:nvSpPr>
          <p:spPr>
            <a:xfrm>
              <a:off x="4881995" y="2441749"/>
              <a:ext cx="2424336" cy="3170099"/>
            </a:xfrm>
            <a:prstGeom prst="rect">
              <a:avLst/>
            </a:prstGeom>
            <a:noFill/>
          </p:spPr>
          <p:txBody>
            <a:bodyPr wrap="square" rtlCol="0">
              <a:spAutoFit/>
            </a:bodyPr>
            <a:lstStyle/>
            <a:p>
              <a:pPr algn="ctr"/>
              <a:r>
                <a:rPr lang="en-US" sz="4000">
                  <a:solidFill>
                    <a:srgbClr val="34C1E8"/>
                  </a:solidFill>
                  <a:latin typeface="iCiel Brandon Text Bold" panose="020B0803020203060203" pitchFamily="34" charset="0"/>
                </a:rPr>
                <a:t>PHÂN</a:t>
              </a:r>
            </a:p>
            <a:p>
              <a:pPr algn="ctr"/>
              <a:r>
                <a:rPr lang="en-US" sz="4000">
                  <a:solidFill>
                    <a:srgbClr val="34C1E8"/>
                  </a:solidFill>
                  <a:latin typeface="iCiel Brandon Text Bold" panose="020B0803020203060203" pitchFamily="34" charset="0"/>
                </a:rPr>
                <a:t>TÍCH</a:t>
              </a:r>
            </a:p>
            <a:p>
              <a:pPr algn="ctr"/>
              <a:r>
                <a:rPr lang="en-US" sz="4000">
                  <a:solidFill>
                    <a:srgbClr val="34C1E8"/>
                  </a:solidFill>
                  <a:latin typeface="iCiel Brandon Text Bold" panose="020B0803020203060203" pitchFamily="34" charset="0"/>
                </a:rPr>
                <a:t>VÀ</a:t>
              </a:r>
            </a:p>
            <a:p>
              <a:pPr algn="ctr"/>
              <a:r>
                <a:rPr lang="en-US" sz="4000">
                  <a:solidFill>
                    <a:srgbClr val="34C1E8"/>
                  </a:solidFill>
                  <a:latin typeface="iCiel Brandon Text Bold" panose="020B0803020203060203" pitchFamily="34" charset="0"/>
                </a:rPr>
                <a:t>THIẾT</a:t>
              </a:r>
            </a:p>
            <a:p>
              <a:pPr algn="ctr"/>
              <a:r>
                <a:rPr lang="en-US" sz="4000">
                  <a:solidFill>
                    <a:srgbClr val="34C1E8"/>
                  </a:solidFill>
                  <a:latin typeface="iCiel Brandon Text Bold" panose="020B0803020203060203" pitchFamily="34" charset="0"/>
                </a:rPr>
                <a:t>KẾ</a:t>
              </a:r>
            </a:p>
          </p:txBody>
        </p:sp>
        <p:pic>
          <p:nvPicPr>
            <p:cNvPr id="2056" name="Picture 8" descr="Transparency ">
              <a:extLst>
                <a:ext uri="{FF2B5EF4-FFF2-40B4-BE49-F238E27FC236}">
                  <a16:creationId xmlns:a16="http://schemas.microsoft.com/office/drawing/2014/main" id="{1449DC27-0C09-5C7E-6B63-0660DD4EBEBE}"/>
                </a:ext>
              </a:extLst>
            </p:cNvPr>
            <p:cNvPicPr>
              <a:picLocks noChangeAspect="1" noChangeArrowheads="1"/>
            </p:cNvPicPr>
            <p:nvPr/>
          </p:nvPicPr>
          <p:blipFill>
            <a:blip r:embed="rId5">
              <a:alphaModFix amt="7000"/>
              <a:extLst>
                <a:ext uri="{28A0092B-C50C-407E-A947-70E740481C1C}">
                  <a14:useLocalDpi xmlns:a14="http://schemas.microsoft.com/office/drawing/2010/main" val="0"/>
                </a:ext>
              </a:extLst>
            </a:blip>
            <a:srcRect/>
            <a:stretch>
              <a:fillRect/>
            </a:stretch>
          </p:blipFill>
          <p:spPr bwMode="auto">
            <a:xfrm>
              <a:off x="5060287" y="2749317"/>
              <a:ext cx="2020134" cy="2020134"/>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15FCF630-F926-DC23-E7E0-0AB92D06DF85}"/>
                </a:ext>
              </a:extLst>
            </p:cNvPr>
            <p:cNvSpPr txBox="1"/>
            <p:nvPr/>
          </p:nvSpPr>
          <p:spPr>
            <a:xfrm>
              <a:off x="5698633" y="1194169"/>
              <a:ext cx="896321" cy="1323439"/>
            </a:xfrm>
            <a:prstGeom prst="rect">
              <a:avLst/>
            </a:prstGeom>
            <a:noFill/>
          </p:spPr>
          <p:txBody>
            <a:bodyPr wrap="square" rtlCol="0">
              <a:spAutoFit/>
            </a:bodyPr>
            <a:lstStyle/>
            <a:p>
              <a:r>
                <a:rPr lang="en-US" sz="8000">
                  <a:solidFill>
                    <a:srgbClr val="34C1E8"/>
                  </a:solidFill>
                  <a:latin typeface="iCiel Brandon Text Bold" panose="020B0803020203060203" pitchFamily="34" charset="0"/>
                </a:rPr>
                <a:t>3</a:t>
              </a:r>
            </a:p>
          </p:txBody>
        </p:sp>
      </p:grpSp>
      <p:grpSp>
        <p:nvGrpSpPr>
          <p:cNvPr id="35" name="Group 34">
            <a:extLst>
              <a:ext uri="{FF2B5EF4-FFF2-40B4-BE49-F238E27FC236}">
                <a16:creationId xmlns:a16="http://schemas.microsoft.com/office/drawing/2014/main" id="{39A451FE-AA57-D507-0DCE-0FBEAA598A09}"/>
              </a:ext>
            </a:extLst>
          </p:cNvPr>
          <p:cNvGrpSpPr/>
          <p:nvPr/>
        </p:nvGrpSpPr>
        <p:grpSpPr>
          <a:xfrm>
            <a:off x="9668928" y="0"/>
            <a:ext cx="2523072" cy="6858000"/>
            <a:chOff x="9668928" y="0"/>
            <a:chExt cx="2523072" cy="6858000"/>
          </a:xfrm>
        </p:grpSpPr>
        <p:sp>
          <p:nvSpPr>
            <p:cNvPr id="10" name="Rectangle 9">
              <a:extLst>
                <a:ext uri="{FF2B5EF4-FFF2-40B4-BE49-F238E27FC236}">
                  <a16:creationId xmlns:a16="http://schemas.microsoft.com/office/drawing/2014/main" id="{510E728E-314F-5E85-DBE4-610AE6932E9F}"/>
                </a:ext>
              </a:extLst>
            </p:cNvPr>
            <p:cNvSpPr/>
            <p:nvPr/>
          </p:nvSpPr>
          <p:spPr>
            <a:xfrm>
              <a:off x="9668928" y="0"/>
              <a:ext cx="2523072" cy="6858000"/>
            </a:xfrm>
            <a:prstGeom prst="rect">
              <a:avLst/>
            </a:prstGeom>
            <a:solidFill>
              <a:srgbClr val="F5F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5FCFF"/>
                </a:solidFill>
              </a:endParaRPr>
            </a:p>
          </p:txBody>
        </p:sp>
        <p:pic>
          <p:nvPicPr>
            <p:cNvPr id="2064" name="Picture 16" descr="Exam ">
              <a:extLst>
                <a:ext uri="{FF2B5EF4-FFF2-40B4-BE49-F238E27FC236}">
                  <a16:creationId xmlns:a16="http://schemas.microsoft.com/office/drawing/2014/main" id="{D062308C-BFFB-FA86-2E04-007A0868A7CD}"/>
                </a:ext>
              </a:extLst>
            </p:cNvPr>
            <p:cNvPicPr>
              <a:picLocks noChangeAspect="1" noChangeArrowheads="1"/>
            </p:cNvPicPr>
            <p:nvPr/>
          </p:nvPicPr>
          <p:blipFill>
            <a:blip r:embed="rId6">
              <a:duotone>
                <a:schemeClr val="accent5">
                  <a:shade val="45000"/>
                  <a:satMod val="135000"/>
                </a:schemeClr>
                <a:prstClr val="white"/>
              </a:duotone>
              <a:alphaModFix amt="20000"/>
              <a:extLst>
                <a:ext uri="{28A0092B-C50C-407E-A947-70E740481C1C}">
                  <a14:useLocalDpi xmlns:a14="http://schemas.microsoft.com/office/drawing/2010/main" val="0"/>
                </a:ext>
              </a:extLst>
            </a:blip>
            <a:srcRect/>
            <a:stretch>
              <a:fillRect/>
            </a:stretch>
          </p:blipFill>
          <p:spPr bwMode="auto">
            <a:xfrm>
              <a:off x="10171460" y="4557748"/>
              <a:ext cx="1645445" cy="1645445"/>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F4FD026D-C030-6D4D-012B-803FFF30A3EE}"/>
                </a:ext>
              </a:extLst>
            </p:cNvPr>
            <p:cNvSpPr txBox="1"/>
            <p:nvPr/>
          </p:nvSpPr>
          <p:spPr>
            <a:xfrm>
              <a:off x="9869832" y="2517607"/>
              <a:ext cx="2248702" cy="1938992"/>
            </a:xfrm>
            <a:prstGeom prst="rect">
              <a:avLst/>
            </a:prstGeom>
            <a:noFill/>
          </p:spPr>
          <p:txBody>
            <a:bodyPr wrap="square" rtlCol="0">
              <a:spAutoFit/>
            </a:bodyPr>
            <a:lstStyle/>
            <a:p>
              <a:pPr algn="ctr"/>
              <a:r>
                <a:rPr lang="en-US" sz="6000">
                  <a:solidFill>
                    <a:srgbClr val="34C1E8"/>
                  </a:solidFill>
                  <a:latin typeface="iCiel Brandon Text Bold" panose="020B0803020203060203" pitchFamily="34" charset="0"/>
                </a:rPr>
                <a:t>KẾT LUẬN</a:t>
              </a:r>
            </a:p>
          </p:txBody>
        </p:sp>
        <p:sp>
          <p:nvSpPr>
            <p:cNvPr id="26" name="TextBox 25">
              <a:extLst>
                <a:ext uri="{FF2B5EF4-FFF2-40B4-BE49-F238E27FC236}">
                  <a16:creationId xmlns:a16="http://schemas.microsoft.com/office/drawing/2014/main" id="{DA85CB85-709A-6731-C493-36970D84E8C3}"/>
                </a:ext>
              </a:extLst>
            </p:cNvPr>
            <p:cNvSpPr txBox="1"/>
            <p:nvPr/>
          </p:nvSpPr>
          <p:spPr>
            <a:xfrm>
              <a:off x="10588067" y="1194168"/>
              <a:ext cx="812232" cy="1323439"/>
            </a:xfrm>
            <a:prstGeom prst="rect">
              <a:avLst/>
            </a:prstGeom>
            <a:noFill/>
          </p:spPr>
          <p:txBody>
            <a:bodyPr wrap="square" rtlCol="0">
              <a:spAutoFit/>
            </a:bodyPr>
            <a:lstStyle/>
            <a:p>
              <a:r>
                <a:rPr lang="en-US" sz="8000">
                  <a:solidFill>
                    <a:srgbClr val="34C1E8"/>
                  </a:solidFill>
                  <a:latin typeface="iCiel Brandon Text Bold" panose="020B0803020203060203" pitchFamily="34" charset="0"/>
                </a:rPr>
                <a:t>5</a:t>
              </a:r>
            </a:p>
          </p:txBody>
        </p:sp>
      </p:grpSp>
      <p:sp>
        <p:nvSpPr>
          <p:cNvPr id="4" name="Rectangle 3">
            <a:extLst>
              <a:ext uri="{FF2B5EF4-FFF2-40B4-BE49-F238E27FC236}">
                <a16:creationId xmlns:a16="http://schemas.microsoft.com/office/drawing/2014/main" id="{72E33767-6CA4-EC7B-CC6E-3EE1DEE2B377}"/>
              </a:ext>
            </a:extLst>
          </p:cNvPr>
          <p:cNvSpPr/>
          <p:nvPr/>
        </p:nvSpPr>
        <p:spPr>
          <a:xfrm>
            <a:off x="-26627" y="0"/>
            <a:ext cx="12218627" cy="6858000"/>
          </a:xfrm>
          <a:prstGeom prst="rect">
            <a:avLst/>
          </a:prstGeom>
          <a:solidFill>
            <a:srgbClr val="F5F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2F3E9C4C-3E46-A4A1-80D8-8910B3222AAA}"/>
              </a:ext>
            </a:extLst>
          </p:cNvPr>
          <p:cNvSpPr txBox="1"/>
          <p:nvPr/>
        </p:nvSpPr>
        <p:spPr>
          <a:xfrm>
            <a:off x="886354" y="1207236"/>
            <a:ext cx="896321" cy="1323439"/>
          </a:xfrm>
          <a:prstGeom prst="rect">
            <a:avLst/>
          </a:prstGeom>
          <a:noFill/>
        </p:spPr>
        <p:txBody>
          <a:bodyPr wrap="square" rtlCol="0">
            <a:spAutoFit/>
          </a:bodyPr>
          <a:lstStyle/>
          <a:p>
            <a:r>
              <a:rPr lang="en-US" sz="8000">
                <a:solidFill>
                  <a:srgbClr val="34C1E8"/>
                </a:solidFill>
                <a:latin typeface="iCiel Brandon Text Bold" panose="020B0803020203060203" pitchFamily="34" charset="0"/>
              </a:rPr>
              <a:t>1</a:t>
            </a:r>
          </a:p>
        </p:txBody>
      </p:sp>
      <p:sp>
        <p:nvSpPr>
          <p:cNvPr id="13" name="Rectangle: Rounded Corners 12">
            <a:extLst>
              <a:ext uri="{FF2B5EF4-FFF2-40B4-BE49-F238E27FC236}">
                <a16:creationId xmlns:a16="http://schemas.microsoft.com/office/drawing/2014/main" id="{D3A3135A-0600-2CA6-F2D1-EE2F7FA427CE}"/>
              </a:ext>
            </a:extLst>
          </p:cNvPr>
          <p:cNvSpPr/>
          <p:nvPr/>
        </p:nvSpPr>
        <p:spPr>
          <a:xfrm>
            <a:off x="1819688" y="170113"/>
            <a:ext cx="4593726" cy="6517773"/>
          </a:xfrm>
          <a:prstGeom prst="roundRect">
            <a:avLst>
              <a:gd name="adj" fmla="val 6421"/>
            </a:avLst>
          </a:prstGeom>
          <a:solidFill>
            <a:schemeClr val="bg1"/>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just"/>
            <a:r>
              <a:rPr lang="vi-VN" sz="2800">
                <a:solidFill>
                  <a:srgbClr val="002060"/>
                </a:solidFill>
                <a:latin typeface="iCiel Brandon Text Bold" panose="020B0803020203060203" pitchFamily="34" charset="0"/>
              </a:rPr>
              <a:t>Tạo Grid Graph ( lưới bản đồ ) sao đó điều chỉnh độ dài và chiều cao của bản đồ. Có thể điều chỉnh cho nó giữa bản đồ bằng cách cho điều chỉnh mục center sao cho phù hợp.</a:t>
            </a:r>
            <a:endParaRPr lang="en-US" sz="2800">
              <a:solidFill>
                <a:srgbClr val="002060"/>
              </a:solidFill>
              <a:latin typeface="iCiel Brandon Text Bold" panose="020B0803020203060203" pitchFamily="34" charset="0"/>
            </a:endParaRPr>
          </a:p>
          <a:p>
            <a:endParaRPr lang="en-US" sz="2400">
              <a:solidFill>
                <a:srgbClr val="002060"/>
              </a:solidFill>
              <a:latin typeface="iCiel Brandon Text Bold" panose="020B0803020203060203" pitchFamily="34" charset="0"/>
            </a:endParaRPr>
          </a:p>
          <a:p>
            <a:endParaRPr lang="en-US" sz="2400">
              <a:solidFill>
                <a:srgbClr val="002060"/>
              </a:solidFill>
              <a:latin typeface="iCiel Brandon Text Bold" panose="020B0803020203060203" pitchFamily="34" charset="0"/>
            </a:endParaRPr>
          </a:p>
        </p:txBody>
      </p:sp>
      <p:sp>
        <p:nvSpPr>
          <p:cNvPr id="6" name="Rectangle: Rounded Corners 5">
            <a:extLst>
              <a:ext uri="{FF2B5EF4-FFF2-40B4-BE49-F238E27FC236}">
                <a16:creationId xmlns:a16="http://schemas.microsoft.com/office/drawing/2014/main" id="{D3942F6F-772B-8003-A41C-E35653DFB920}"/>
              </a:ext>
            </a:extLst>
          </p:cNvPr>
          <p:cNvSpPr/>
          <p:nvPr/>
        </p:nvSpPr>
        <p:spPr>
          <a:xfrm>
            <a:off x="1900819" y="-896335"/>
            <a:ext cx="10178761" cy="811835"/>
          </a:xfrm>
          <a:prstGeom prst="roundRect">
            <a:avLst>
              <a:gd name="adj" fmla="val 30160"/>
            </a:avLst>
          </a:prstGeom>
          <a:solidFill>
            <a:schemeClr val="bg1"/>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a:solidFill>
                  <a:sysClr val="windowText" lastClr="000000"/>
                </a:solidFill>
                <a:latin typeface="iCiel Brandon Text Bold" panose="020B0803020203060203" pitchFamily="34" charset="0"/>
              </a:rPr>
              <a:t>Thiết kế, cài đặt môi trường</a:t>
            </a:r>
          </a:p>
        </p:txBody>
      </p:sp>
      <p:grpSp>
        <p:nvGrpSpPr>
          <p:cNvPr id="2" name="Group 1">
            <a:extLst>
              <a:ext uri="{FF2B5EF4-FFF2-40B4-BE49-F238E27FC236}">
                <a16:creationId xmlns:a16="http://schemas.microsoft.com/office/drawing/2014/main" id="{812CF3C9-C93A-AB34-FD45-F18837B7A661}"/>
              </a:ext>
            </a:extLst>
          </p:cNvPr>
          <p:cNvGrpSpPr/>
          <p:nvPr/>
        </p:nvGrpSpPr>
        <p:grpSpPr>
          <a:xfrm>
            <a:off x="-144771" y="0"/>
            <a:ext cx="1788049" cy="6858000"/>
            <a:chOff x="-2754515" y="-209675"/>
            <a:chExt cx="2675518" cy="6858000"/>
          </a:xfrm>
        </p:grpSpPr>
        <p:sp>
          <p:nvSpPr>
            <p:cNvPr id="15" name="Rectangle 14">
              <a:extLst>
                <a:ext uri="{FF2B5EF4-FFF2-40B4-BE49-F238E27FC236}">
                  <a16:creationId xmlns:a16="http://schemas.microsoft.com/office/drawing/2014/main" id="{CAAE43FF-9C10-849E-436A-CD6791E868F3}"/>
                </a:ext>
              </a:extLst>
            </p:cNvPr>
            <p:cNvSpPr/>
            <p:nvPr/>
          </p:nvSpPr>
          <p:spPr>
            <a:xfrm>
              <a:off x="-2754515" y="-209675"/>
              <a:ext cx="2421465" cy="6858000"/>
            </a:xfrm>
            <a:prstGeom prst="rect">
              <a:avLst/>
            </a:prstGeom>
            <a:solidFill>
              <a:srgbClr val="F5F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8DD075CA-C87D-152A-AF3F-D1440B88BDE1}"/>
                </a:ext>
              </a:extLst>
            </p:cNvPr>
            <p:cNvSpPr txBox="1"/>
            <p:nvPr/>
          </p:nvSpPr>
          <p:spPr>
            <a:xfrm>
              <a:off x="-2503333" y="2232074"/>
              <a:ext cx="2424336" cy="3170099"/>
            </a:xfrm>
            <a:prstGeom prst="rect">
              <a:avLst/>
            </a:prstGeom>
            <a:noFill/>
          </p:spPr>
          <p:txBody>
            <a:bodyPr wrap="square" rtlCol="0">
              <a:spAutoFit/>
            </a:bodyPr>
            <a:lstStyle/>
            <a:p>
              <a:pPr algn="ctr"/>
              <a:r>
                <a:rPr lang="en-US" sz="4000">
                  <a:solidFill>
                    <a:srgbClr val="34C1E8"/>
                  </a:solidFill>
                  <a:latin typeface="iCiel Brandon Text Bold" panose="020B0803020203060203" pitchFamily="34" charset="0"/>
                </a:rPr>
                <a:t>PHÂN</a:t>
              </a:r>
            </a:p>
            <a:p>
              <a:pPr algn="ctr"/>
              <a:r>
                <a:rPr lang="en-US" sz="4000">
                  <a:solidFill>
                    <a:srgbClr val="34C1E8"/>
                  </a:solidFill>
                  <a:latin typeface="iCiel Brandon Text Bold" panose="020B0803020203060203" pitchFamily="34" charset="0"/>
                </a:rPr>
                <a:t>TÍCH</a:t>
              </a:r>
            </a:p>
            <a:p>
              <a:pPr algn="ctr"/>
              <a:r>
                <a:rPr lang="en-US" sz="4000">
                  <a:solidFill>
                    <a:srgbClr val="34C1E8"/>
                  </a:solidFill>
                  <a:latin typeface="iCiel Brandon Text Bold" panose="020B0803020203060203" pitchFamily="34" charset="0"/>
                </a:rPr>
                <a:t>VÀ</a:t>
              </a:r>
            </a:p>
            <a:p>
              <a:pPr algn="ctr"/>
              <a:r>
                <a:rPr lang="en-US" sz="4000">
                  <a:solidFill>
                    <a:srgbClr val="34C1E8"/>
                  </a:solidFill>
                  <a:latin typeface="iCiel Brandon Text Bold" panose="020B0803020203060203" pitchFamily="34" charset="0"/>
                </a:rPr>
                <a:t>THIẾT</a:t>
              </a:r>
            </a:p>
            <a:p>
              <a:pPr algn="ctr"/>
              <a:r>
                <a:rPr lang="en-US" sz="4000">
                  <a:solidFill>
                    <a:srgbClr val="34C1E8"/>
                  </a:solidFill>
                  <a:latin typeface="iCiel Brandon Text Bold" panose="020B0803020203060203" pitchFamily="34" charset="0"/>
                </a:rPr>
                <a:t>KẾ</a:t>
              </a:r>
            </a:p>
          </p:txBody>
        </p:sp>
        <p:pic>
          <p:nvPicPr>
            <p:cNvPr id="19" name="Picture 8" descr="Transparency ">
              <a:extLst>
                <a:ext uri="{FF2B5EF4-FFF2-40B4-BE49-F238E27FC236}">
                  <a16:creationId xmlns:a16="http://schemas.microsoft.com/office/drawing/2014/main" id="{FCE54B5A-1A1B-5BC3-8332-51FD7B072699}"/>
                </a:ext>
              </a:extLst>
            </p:cNvPr>
            <p:cNvPicPr>
              <a:picLocks noChangeAspect="1" noChangeArrowheads="1"/>
            </p:cNvPicPr>
            <p:nvPr/>
          </p:nvPicPr>
          <p:blipFill>
            <a:blip r:embed="rId5">
              <a:alphaModFix amt="7000"/>
              <a:extLst>
                <a:ext uri="{28A0092B-C50C-407E-A947-70E740481C1C}">
                  <a14:useLocalDpi xmlns:a14="http://schemas.microsoft.com/office/drawing/2010/main" val="0"/>
                </a:ext>
              </a:extLst>
            </a:blip>
            <a:srcRect/>
            <a:stretch>
              <a:fillRect/>
            </a:stretch>
          </p:blipFill>
          <p:spPr bwMode="auto">
            <a:xfrm>
              <a:off x="-2520227" y="2539642"/>
              <a:ext cx="2020134" cy="2020134"/>
            </a:xfrm>
            <a:prstGeom prst="rect">
              <a:avLst/>
            </a:prstGeom>
            <a:noFill/>
            <a:extLst>
              <a:ext uri="{909E8E84-426E-40DD-AFC4-6F175D3DCCD1}">
                <a14:hiddenFill xmlns:a14="http://schemas.microsoft.com/office/drawing/2010/main">
                  <a:solidFill>
                    <a:srgbClr val="FFFFFF"/>
                  </a:solidFill>
                </a14:hiddenFill>
              </a:ext>
            </a:extLst>
          </p:spPr>
        </p:pic>
        <p:sp>
          <p:nvSpPr>
            <p:cNvPr id="30" name="TextBox 29">
              <a:extLst>
                <a:ext uri="{FF2B5EF4-FFF2-40B4-BE49-F238E27FC236}">
                  <a16:creationId xmlns:a16="http://schemas.microsoft.com/office/drawing/2014/main" id="{FA9CFABB-086F-9328-9596-E370DF3F0DEF}"/>
                </a:ext>
              </a:extLst>
            </p:cNvPr>
            <p:cNvSpPr txBox="1"/>
            <p:nvPr/>
          </p:nvSpPr>
          <p:spPr>
            <a:xfrm>
              <a:off x="-1825275" y="958918"/>
              <a:ext cx="896320" cy="1323439"/>
            </a:xfrm>
            <a:prstGeom prst="rect">
              <a:avLst/>
            </a:prstGeom>
            <a:noFill/>
          </p:spPr>
          <p:txBody>
            <a:bodyPr wrap="square" rtlCol="0">
              <a:spAutoFit/>
            </a:bodyPr>
            <a:lstStyle/>
            <a:p>
              <a:r>
                <a:rPr lang="en-US" sz="8000">
                  <a:solidFill>
                    <a:srgbClr val="34C1E8"/>
                  </a:solidFill>
                  <a:latin typeface="iCiel Brandon Text Bold" panose="020B0803020203060203" pitchFamily="34" charset="0"/>
                </a:rPr>
                <a:t>3</a:t>
              </a:r>
            </a:p>
          </p:txBody>
        </p:sp>
      </p:grpSp>
      <p:pic>
        <p:nvPicPr>
          <p:cNvPr id="5" name="Picture 4" descr="A screenshot of a computer&#10;&#10;Description automatically generated">
            <a:extLst>
              <a:ext uri="{FF2B5EF4-FFF2-40B4-BE49-F238E27FC236}">
                <a16:creationId xmlns:a16="http://schemas.microsoft.com/office/drawing/2014/main" id="{F59510BF-3547-E2D5-2866-98F1233477FB}"/>
              </a:ext>
            </a:extLst>
          </p:cNvPr>
          <p:cNvPicPr>
            <a:picLocks noChangeAspect="1"/>
          </p:cNvPicPr>
          <p:nvPr/>
        </p:nvPicPr>
        <p:blipFill>
          <a:blip r:embed="rId7"/>
          <a:stretch>
            <a:fillRect/>
          </a:stretch>
        </p:blipFill>
        <p:spPr>
          <a:xfrm>
            <a:off x="6413413" y="154396"/>
            <a:ext cx="5517329" cy="6513698"/>
          </a:xfrm>
          <a:prstGeom prst="rect">
            <a:avLst/>
          </a:prstGeom>
        </p:spPr>
      </p:pic>
    </p:spTree>
    <p:extLst>
      <p:ext uri="{BB962C8B-B14F-4D97-AF65-F5344CB8AC3E}">
        <p14:creationId xmlns:p14="http://schemas.microsoft.com/office/powerpoint/2010/main" val="1198415843"/>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Group 31">
            <a:extLst>
              <a:ext uri="{FF2B5EF4-FFF2-40B4-BE49-F238E27FC236}">
                <a16:creationId xmlns:a16="http://schemas.microsoft.com/office/drawing/2014/main" id="{C2ED9A7E-9D69-66FF-FDCD-FAAB431F329C}"/>
              </a:ext>
            </a:extLst>
          </p:cNvPr>
          <p:cNvGrpSpPr/>
          <p:nvPr/>
        </p:nvGrpSpPr>
        <p:grpSpPr>
          <a:xfrm>
            <a:off x="2385471" y="0"/>
            <a:ext cx="2440527" cy="6858000"/>
            <a:chOff x="2385471" y="0"/>
            <a:chExt cx="2440527" cy="6858000"/>
          </a:xfrm>
        </p:grpSpPr>
        <p:sp>
          <p:nvSpPr>
            <p:cNvPr id="7" name="Rectangle 6">
              <a:extLst>
                <a:ext uri="{FF2B5EF4-FFF2-40B4-BE49-F238E27FC236}">
                  <a16:creationId xmlns:a16="http://schemas.microsoft.com/office/drawing/2014/main" id="{83CA7BE3-DF7A-C1CD-9412-669CFCBE3829}"/>
                </a:ext>
              </a:extLst>
            </p:cNvPr>
            <p:cNvSpPr/>
            <p:nvPr/>
          </p:nvSpPr>
          <p:spPr>
            <a:xfrm>
              <a:off x="2404533" y="0"/>
              <a:ext cx="2421465" cy="6858000"/>
            </a:xfrm>
            <a:prstGeom prst="rect">
              <a:avLst/>
            </a:prstGeom>
            <a:solidFill>
              <a:srgbClr val="9FE2F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A4DCAD42-B39F-77A0-D7BC-802CED5FEB60}"/>
                </a:ext>
              </a:extLst>
            </p:cNvPr>
            <p:cNvSpPr txBox="1"/>
            <p:nvPr/>
          </p:nvSpPr>
          <p:spPr>
            <a:xfrm>
              <a:off x="3287568" y="1194433"/>
              <a:ext cx="896321" cy="1323439"/>
            </a:xfrm>
            <a:prstGeom prst="rect">
              <a:avLst/>
            </a:prstGeom>
            <a:noFill/>
          </p:spPr>
          <p:txBody>
            <a:bodyPr wrap="square" rtlCol="0">
              <a:spAutoFit/>
            </a:bodyPr>
            <a:lstStyle/>
            <a:p>
              <a:r>
                <a:rPr lang="en-US" sz="8000">
                  <a:solidFill>
                    <a:schemeClr val="bg1"/>
                  </a:solidFill>
                  <a:latin typeface="iCiel Brandon Text Bold" panose="020B0803020203060203" pitchFamily="34" charset="0"/>
                </a:rPr>
                <a:t>2</a:t>
              </a:r>
            </a:p>
          </p:txBody>
        </p:sp>
        <p:sp>
          <p:nvSpPr>
            <p:cNvPr id="21" name="TextBox 20">
              <a:extLst>
                <a:ext uri="{FF2B5EF4-FFF2-40B4-BE49-F238E27FC236}">
                  <a16:creationId xmlns:a16="http://schemas.microsoft.com/office/drawing/2014/main" id="{A4236104-0B0C-EF9A-A8D4-61029D7143CF}"/>
                </a:ext>
              </a:extLst>
            </p:cNvPr>
            <p:cNvSpPr txBox="1"/>
            <p:nvPr/>
          </p:nvSpPr>
          <p:spPr>
            <a:xfrm>
              <a:off x="2385471" y="2441749"/>
              <a:ext cx="2424336" cy="1938992"/>
            </a:xfrm>
            <a:prstGeom prst="rect">
              <a:avLst/>
            </a:prstGeom>
            <a:noFill/>
          </p:spPr>
          <p:txBody>
            <a:bodyPr wrap="square" rtlCol="0">
              <a:spAutoFit/>
            </a:bodyPr>
            <a:lstStyle/>
            <a:p>
              <a:pPr algn="ctr"/>
              <a:r>
                <a:rPr lang="en-US" sz="4000">
                  <a:solidFill>
                    <a:schemeClr val="bg1"/>
                  </a:solidFill>
                  <a:latin typeface="iCiel Brandon Text Bold" panose="020B0803020203060203" pitchFamily="34" charset="0"/>
                </a:rPr>
                <a:t>CƠ SỞ</a:t>
              </a:r>
            </a:p>
            <a:p>
              <a:pPr algn="ctr"/>
              <a:r>
                <a:rPr lang="en-US" sz="4000">
                  <a:solidFill>
                    <a:schemeClr val="bg1"/>
                  </a:solidFill>
                  <a:latin typeface="iCiel Brandon Text Bold" panose="020B0803020203060203" pitchFamily="34" charset="0"/>
                </a:rPr>
                <a:t>LÝ THUYẾT</a:t>
              </a:r>
            </a:p>
          </p:txBody>
        </p:sp>
        <p:pic>
          <p:nvPicPr>
            <p:cNvPr id="2050" name="Picture 2" descr="Html ">
              <a:extLst>
                <a:ext uri="{FF2B5EF4-FFF2-40B4-BE49-F238E27FC236}">
                  <a16:creationId xmlns:a16="http://schemas.microsoft.com/office/drawing/2014/main" id="{F8C7076A-7E7B-8234-A29C-1E0EB0DC3604}"/>
                </a:ext>
              </a:extLst>
            </p:cNvPr>
            <p:cNvPicPr>
              <a:picLocks noChangeAspect="1" noChangeArrowheads="1"/>
            </p:cNvPicPr>
            <p:nvPr/>
          </p:nvPicPr>
          <p:blipFill>
            <a:blip r:embed="rId2">
              <a:alphaModFix amt="12000"/>
              <a:duotone>
                <a:schemeClr val="accent5">
                  <a:shade val="45000"/>
                  <a:satMod val="135000"/>
                </a:schemeClr>
                <a:prstClr val="white"/>
              </a:duotone>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rot="1140359">
              <a:off x="3685477" y="5800151"/>
              <a:ext cx="781749" cy="781749"/>
            </a:xfrm>
            <a:prstGeom prst="rect">
              <a:avLst/>
            </a:prstGeom>
            <a:noFill/>
          </p:spPr>
        </p:pic>
        <p:pic>
          <p:nvPicPr>
            <p:cNvPr id="2052" name="Picture 4" descr="Css 3 ">
              <a:extLst>
                <a:ext uri="{FF2B5EF4-FFF2-40B4-BE49-F238E27FC236}">
                  <a16:creationId xmlns:a16="http://schemas.microsoft.com/office/drawing/2014/main" id="{BA72EED0-3E72-0DE4-5FFC-A69112A9049E}"/>
                </a:ext>
              </a:extLst>
            </p:cNvPr>
            <p:cNvPicPr>
              <a:picLocks noChangeAspect="1" noChangeArrowheads="1"/>
            </p:cNvPicPr>
            <p:nvPr/>
          </p:nvPicPr>
          <p:blipFill>
            <a:blip r:embed="rId4">
              <a:alphaModFix amt="23000"/>
              <a:extLst>
                <a:ext uri="{28A0092B-C50C-407E-A947-70E740481C1C}">
                  <a14:useLocalDpi xmlns:a14="http://schemas.microsoft.com/office/drawing/2010/main" val="0"/>
                </a:ext>
              </a:extLst>
            </a:blip>
            <a:srcRect/>
            <a:stretch>
              <a:fillRect/>
            </a:stretch>
          </p:blipFill>
          <p:spPr bwMode="auto">
            <a:xfrm rot="20700000">
              <a:off x="2766613" y="4684369"/>
              <a:ext cx="641264" cy="64126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3" name="Group 32">
            <a:extLst>
              <a:ext uri="{FF2B5EF4-FFF2-40B4-BE49-F238E27FC236}">
                <a16:creationId xmlns:a16="http://schemas.microsoft.com/office/drawing/2014/main" id="{6E861B6F-4D16-10E0-ED54-F7FC7AC45A00}"/>
              </a:ext>
            </a:extLst>
          </p:cNvPr>
          <p:cNvGrpSpPr/>
          <p:nvPr/>
        </p:nvGrpSpPr>
        <p:grpSpPr>
          <a:xfrm>
            <a:off x="4825998" y="0"/>
            <a:ext cx="2480333" cy="6858000"/>
            <a:chOff x="4825998" y="0"/>
            <a:chExt cx="2480333" cy="6858000"/>
          </a:xfrm>
        </p:grpSpPr>
        <p:sp>
          <p:nvSpPr>
            <p:cNvPr id="8" name="Rectangle 7">
              <a:extLst>
                <a:ext uri="{FF2B5EF4-FFF2-40B4-BE49-F238E27FC236}">
                  <a16:creationId xmlns:a16="http://schemas.microsoft.com/office/drawing/2014/main" id="{4156961F-1523-8CDD-60BE-C3651D71357B}"/>
                </a:ext>
              </a:extLst>
            </p:cNvPr>
            <p:cNvSpPr/>
            <p:nvPr/>
          </p:nvSpPr>
          <p:spPr>
            <a:xfrm>
              <a:off x="4825998" y="0"/>
              <a:ext cx="2421465" cy="6858000"/>
            </a:xfrm>
            <a:prstGeom prst="rect">
              <a:avLst/>
            </a:prstGeom>
            <a:solidFill>
              <a:srgbClr val="F5F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EB024C01-A335-3387-CF90-9847D8407AA0}"/>
                </a:ext>
              </a:extLst>
            </p:cNvPr>
            <p:cNvSpPr txBox="1"/>
            <p:nvPr/>
          </p:nvSpPr>
          <p:spPr>
            <a:xfrm>
              <a:off x="4881995" y="2441749"/>
              <a:ext cx="2424336" cy="3170099"/>
            </a:xfrm>
            <a:prstGeom prst="rect">
              <a:avLst/>
            </a:prstGeom>
            <a:noFill/>
          </p:spPr>
          <p:txBody>
            <a:bodyPr wrap="square" rtlCol="0">
              <a:spAutoFit/>
            </a:bodyPr>
            <a:lstStyle/>
            <a:p>
              <a:pPr algn="ctr"/>
              <a:r>
                <a:rPr lang="en-US" sz="4000">
                  <a:solidFill>
                    <a:srgbClr val="34C1E8"/>
                  </a:solidFill>
                  <a:latin typeface="iCiel Brandon Text Bold" panose="020B0803020203060203" pitchFamily="34" charset="0"/>
                </a:rPr>
                <a:t>PHÂN</a:t>
              </a:r>
            </a:p>
            <a:p>
              <a:pPr algn="ctr"/>
              <a:r>
                <a:rPr lang="en-US" sz="4000">
                  <a:solidFill>
                    <a:srgbClr val="34C1E8"/>
                  </a:solidFill>
                  <a:latin typeface="iCiel Brandon Text Bold" panose="020B0803020203060203" pitchFamily="34" charset="0"/>
                </a:rPr>
                <a:t>TÍCH</a:t>
              </a:r>
            </a:p>
            <a:p>
              <a:pPr algn="ctr"/>
              <a:r>
                <a:rPr lang="en-US" sz="4000">
                  <a:solidFill>
                    <a:srgbClr val="34C1E8"/>
                  </a:solidFill>
                  <a:latin typeface="iCiel Brandon Text Bold" panose="020B0803020203060203" pitchFamily="34" charset="0"/>
                </a:rPr>
                <a:t>VÀ</a:t>
              </a:r>
            </a:p>
            <a:p>
              <a:pPr algn="ctr"/>
              <a:r>
                <a:rPr lang="en-US" sz="4000">
                  <a:solidFill>
                    <a:srgbClr val="34C1E8"/>
                  </a:solidFill>
                  <a:latin typeface="iCiel Brandon Text Bold" panose="020B0803020203060203" pitchFamily="34" charset="0"/>
                </a:rPr>
                <a:t>THIẾT</a:t>
              </a:r>
            </a:p>
            <a:p>
              <a:pPr algn="ctr"/>
              <a:r>
                <a:rPr lang="en-US" sz="4000">
                  <a:solidFill>
                    <a:srgbClr val="34C1E8"/>
                  </a:solidFill>
                  <a:latin typeface="iCiel Brandon Text Bold" panose="020B0803020203060203" pitchFamily="34" charset="0"/>
                </a:rPr>
                <a:t>KẾ</a:t>
              </a:r>
            </a:p>
          </p:txBody>
        </p:sp>
        <p:pic>
          <p:nvPicPr>
            <p:cNvPr id="2056" name="Picture 8" descr="Transparency ">
              <a:extLst>
                <a:ext uri="{FF2B5EF4-FFF2-40B4-BE49-F238E27FC236}">
                  <a16:creationId xmlns:a16="http://schemas.microsoft.com/office/drawing/2014/main" id="{1449DC27-0C09-5C7E-6B63-0660DD4EBEBE}"/>
                </a:ext>
              </a:extLst>
            </p:cNvPr>
            <p:cNvPicPr>
              <a:picLocks noChangeAspect="1" noChangeArrowheads="1"/>
            </p:cNvPicPr>
            <p:nvPr/>
          </p:nvPicPr>
          <p:blipFill>
            <a:blip r:embed="rId5">
              <a:alphaModFix amt="7000"/>
              <a:extLst>
                <a:ext uri="{28A0092B-C50C-407E-A947-70E740481C1C}">
                  <a14:useLocalDpi xmlns:a14="http://schemas.microsoft.com/office/drawing/2010/main" val="0"/>
                </a:ext>
              </a:extLst>
            </a:blip>
            <a:srcRect/>
            <a:stretch>
              <a:fillRect/>
            </a:stretch>
          </p:blipFill>
          <p:spPr bwMode="auto">
            <a:xfrm>
              <a:off x="5060287" y="2749317"/>
              <a:ext cx="2020134" cy="2020134"/>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15FCF630-F926-DC23-E7E0-0AB92D06DF85}"/>
                </a:ext>
              </a:extLst>
            </p:cNvPr>
            <p:cNvSpPr txBox="1"/>
            <p:nvPr/>
          </p:nvSpPr>
          <p:spPr>
            <a:xfrm>
              <a:off x="5698633" y="1194169"/>
              <a:ext cx="896321" cy="1323439"/>
            </a:xfrm>
            <a:prstGeom prst="rect">
              <a:avLst/>
            </a:prstGeom>
            <a:noFill/>
          </p:spPr>
          <p:txBody>
            <a:bodyPr wrap="square" rtlCol="0">
              <a:spAutoFit/>
            </a:bodyPr>
            <a:lstStyle/>
            <a:p>
              <a:r>
                <a:rPr lang="en-US" sz="8000">
                  <a:solidFill>
                    <a:srgbClr val="34C1E8"/>
                  </a:solidFill>
                  <a:latin typeface="iCiel Brandon Text Bold" panose="020B0803020203060203" pitchFamily="34" charset="0"/>
                </a:rPr>
                <a:t>3</a:t>
              </a:r>
            </a:p>
          </p:txBody>
        </p:sp>
      </p:grpSp>
      <p:grpSp>
        <p:nvGrpSpPr>
          <p:cNvPr id="35" name="Group 34">
            <a:extLst>
              <a:ext uri="{FF2B5EF4-FFF2-40B4-BE49-F238E27FC236}">
                <a16:creationId xmlns:a16="http://schemas.microsoft.com/office/drawing/2014/main" id="{39A451FE-AA57-D507-0DCE-0FBEAA598A09}"/>
              </a:ext>
            </a:extLst>
          </p:cNvPr>
          <p:cNvGrpSpPr/>
          <p:nvPr/>
        </p:nvGrpSpPr>
        <p:grpSpPr>
          <a:xfrm>
            <a:off x="9668928" y="0"/>
            <a:ext cx="2523072" cy="6858000"/>
            <a:chOff x="9668928" y="0"/>
            <a:chExt cx="2523072" cy="6858000"/>
          </a:xfrm>
        </p:grpSpPr>
        <p:sp>
          <p:nvSpPr>
            <p:cNvPr id="10" name="Rectangle 9">
              <a:extLst>
                <a:ext uri="{FF2B5EF4-FFF2-40B4-BE49-F238E27FC236}">
                  <a16:creationId xmlns:a16="http://schemas.microsoft.com/office/drawing/2014/main" id="{510E728E-314F-5E85-DBE4-610AE6932E9F}"/>
                </a:ext>
              </a:extLst>
            </p:cNvPr>
            <p:cNvSpPr/>
            <p:nvPr/>
          </p:nvSpPr>
          <p:spPr>
            <a:xfrm>
              <a:off x="9668928" y="0"/>
              <a:ext cx="2523072" cy="6858000"/>
            </a:xfrm>
            <a:prstGeom prst="rect">
              <a:avLst/>
            </a:prstGeom>
            <a:solidFill>
              <a:srgbClr val="F5F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5FCFF"/>
                </a:solidFill>
              </a:endParaRPr>
            </a:p>
          </p:txBody>
        </p:sp>
        <p:pic>
          <p:nvPicPr>
            <p:cNvPr id="2064" name="Picture 16" descr="Exam ">
              <a:extLst>
                <a:ext uri="{FF2B5EF4-FFF2-40B4-BE49-F238E27FC236}">
                  <a16:creationId xmlns:a16="http://schemas.microsoft.com/office/drawing/2014/main" id="{D062308C-BFFB-FA86-2E04-007A0868A7CD}"/>
                </a:ext>
              </a:extLst>
            </p:cNvPr>
            <p:cNvPicPr>
              <a:picLocks noChangeAspect="1" noChangeArrowheads="1"/>
            </p:cNvPicPr>
            <p:nvPr/>
          </p:nvPicPr>
          <p:blipFill>
            <a:blip r:embed="rId6">
              <a:duotone>
                <a:schemeClr val="accent5">
                  <a:shade val="45000"/>
                  <a:satMod val="135000"/>
                </a:schemeClr>
                <a:prstClr val="white"/>
              </a:duotone>
              <a:alphaModFix amt="20000"/>
              <a:extLst>
                <a:ext uri="{28A0092B-C50C-407E-A947-70E740481C1C}">
                  <a14:useLocalDpi xmlns:a14="http://schemas.microsoft.com/office/drawing/2010/main" val="0"/>
                </a:ext>
              </a:extLst>
            </a:blip>
            <a:srcRect/>
            <a:stretch>
              <a:fillRect/>
            </a:stretch>
          </p:blipFill>
          <p:spPr bwMode="auto">
            <a:xfrm>
              <a:off x="10171460" y="4557748"/>
              <a:ext cx="1645445" cy="1645445"/>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F4FD026D-C030-6D4D-012B-803FFF30A3EE}"/>
                </a:ext>
              </a:extLst>
            </p:cNvPr>
            <p:cNvSpPr txBox="1"/>
            <p:nvPr/>
          </p:nvSpPr>
          <p:spPr>
            <a:xfrm>
              <a:off x="9869832" y="2517607"/>
              <a:ext cx="2248702" cy="1938992"/>
            </a:xfrm>
            <a:prstGeom prst="rect">
              <a:avLst/>
            </a:prstGeom>
            <a:noFill/>
          </p:spPr>
          <p:txBody>
            <a:bodyPr wrap="square" rtlCol="0">
              <a:spAutoFit/>
            </a:bodyPr>
            <a:lstStyle/>
            <a:p>
              <a:pPr algn="ctr"/>
              <a:r>
                <a:rPr lang="en-US" sz="6000">
                  <a:solidFill>
                    <a:srgbClr val="34C1E8"/>
                  </a:solidFill>
                  <a:latin typeface="iCiel Brandon Text Bold" panose="020B0803020203060203" pitchFamily="34" charset="0"/>
                </a:rPr>
                <a:t>KẾT LUẬN</a:t>
              </a:r>
            </a:p>
          </p:txBody>
        </p:sp>
        <p:sp>
          <p:nvSpPr>
            <p:cNvPr id="26" name="TextBox 25">
              <a:extLst>
                <a:ext uri="{FF2B5EF4-FFF2-40B4-BE49-F238E27FC236}">
                  <a16:creationId xmlns:a16="http://schemas.microsoft.com/office/drawing/2014/main" id="{DA85CB85-709A-6731-C493-36970D84E8C3}"/>
                </a:ext>
              </a:extLst>
            </p:cNvPr>
            <p:cNvSpPr txBox="1"/>
            <p:nvPr/>
          </p:nvSpPr>
          <p:spPr>
            <a:xfrm>
              <a:off x="10588067" y="1194168"/>
              <a:ext cx="812232" cy="1323439"/>
            </a:xfrm>
            <a:prstGeom prst="rect">
              <a:avLst/>
            </a:prstGeom>
            <a:noFill/>
          </p:spPr>
          <p:txBody>
            <a:bodyPr wrap="square" rtlCol="0">
              <a:spAutoFit/>
            </a:bodyPr>
            <a:lstStyle/>
            <a:p>
              <a:r>
                <a:rPr lang="en-US" sz="8000">
                  <a:solidFill>
                    <a:srgbClr val="34C1E8"/>
                  </a:solidFill>
                  <a:latin typeface="iCiel Brandon Text Bold" panose="020B0803020203060203" pitchFamily="34" charset="0"/>
                </a:rPr>
                <a:t>5</a:t>
              </a:r>
            </a:p>
          </p:txBody>
        </p:sp>
      </p:grpSp>
      <p:sp>
        <p:nvSpPr>
          <p:cNvPr id="4" name="Rectangle 3">
            <a:extLst>
              <a:ext uri="{FF2B5EF4-FFF2-40B4-BE49-F238E27FC236}">
                <a16:creationId xmlns:a16="http://schemas.microsoft.com/office/drawing/2014/main" id="{72E33767-6CA4-EC7B-CC6E-3EE1DEE2B377}"/>
              </a:ext>
            </a:extLst>
          </p:cNvPr>
          <p:cNvSpPr/>
          <p:nvPr/>
        </p:nvSpPr>
        <p:spPr>
          <a:xfrm>
            <a:off x="-26627" y="0"/>
            <a:ext cx="12218627" cy="6858000"/>
          </a:xfrm>
          <a:prstGeom prst="rect">
            <a:avLst/>
          </a:prstGeom>
          <a:solidFill>
            <a:srgbClr val="F5F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2F3E9C4C-3E46-A4A1-80D8-8910B3222AAA}"/>
              </a:ext>
            </a:extLst>
          </p:cNvPr>
          <p:cNvSpPr txBox="1"/>
          <p:nvPr/>
        </p:nvSpPr>
        <p:spPr>
          <a:xfrm>
            <a:off x="886354" y="1207236"/>
            <a:ext cx="896321" cy="1323439"/>
          </a:xfrm>
          <a:prstGeom prst="rect">
            <a:avLst/>
          </a:prstGeom>
          <a:noFill/>
        </p:spPr>
        <p:txBody>
          <a:bodyPr wrap="square" rtlCol="0">
            <a:spAutoFit/>
          </a:bodyPr>
          <a:lstStyle/>
          <a:p>
            <a:r>
              <a:rPr lang="en-US" sz="8000">
                <a:solidFill>
                  <a:srgbClr val="34C1E8"/>
                </a:solidFill>
                <a:latin typeface="iCiel Brandon Text Bold" panose="020B0803020203060203" pitchFamily="34" charset="0"/>
              </a:rPr>
              <a:t>1</a:t>
            </a:r>
          </a:p>
        </p:txBody>
      </p:sp>
      <p:sp>
        <p:nvSpPr>
          <p:cNvPr id="13" name="Rectangle: Rounded Corners 12">
            <a:extLst>
              <a:ext uri="{FF2B5EF4-FFF2-40B4-BE49-F238E27FC236}">
                <a16:creationId xmlns:a16="http://schemas.microsoft.com/office/drawing/2014/main" id="{D3A3135A-0600-2CA6-F2D1-EE2F7FA427CE}"/>
              </a:ext>
            </a:extLst>
          </p:cNvPr>
          <p:cNvSpPr/>
          <p:nvPr/>
        </p:nvSpPr>
        <p:spPr>
          <a:xfrm>
            <a:off x="1819688" y="170113"/>
            <a:ext cx="10259892" cy="6517773"/>
          </a:xfrm>
          <a:prstGeom prst="roundRect">
            <a:avLst>
              <a:gd name="adj" fmla="val 6421"/>
            </a:avLst>
          </a:prstGeom>
          <a:solidFill>
            <a:schemeClr val="bg1"/>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just"/>
            <a:r>
              <a:rPr lang="en-US" sz="2800">
                <a:solidFill>
                  <a:srgbClr val="002060"/>
                </a:solidFill>
                <a:latin typeface="iCiel Brandon Text Bold" panose="020B0803020203060203" pitchFamily="34" charset="0"/>
              </a:rPr>
              <a:t>Đ</a:t>
            </a:r>
            <a:r>
              <a:rPr lang="vi-VN" sz="2800">
                <a:solidFill>
                  <a:srgbClr val="002060"/>
                </a:solidFill>
                <a:latin typeface="iCiel Brandon Text Bold" panose="020B0803020203060203" pitchFamily="34" charset="0"/>
              </a:rPr>
              <a:t>ịnh nghĩa các vật cảng bẳng cách cho các đối tượng đã tạo mang tính vật cản và định nghĩa lại Layer (lớp) mang tên Obstacle sau khi đã thêm Collider cho các vật cản đó.</a:t>
            </a:r>
            <a:endParaRPr lang="en-US" sz="2400">
              <a:solidFill>
                <a:srgbClr val="002060"/>
              </a:solidFill>
              <a:latin typeface="iCiel Brandon Text Bold" panose="020B0803020203060203" pitchFamily="34" charset="0"/>
            </a:endParaRPr>
          </a:p>
          <a:p>
            <a:endParaRPr lang="en-US" sz="2400">
              <a:solidFill>
                <a:srgbClr val="002060"/>
              </a:solidFill>
              <a:latin typeface="iCiel Brandon Text Bold" panose="020B0803020203060203" pitchFamily="34" charset="0"/>
            </a:endParaRPr>
          </a:p>
        </p:txBody>
      </p:sp>
      <p:sp>
        <p:nvSpPr>
          <p:cNvPr id="6" name="Rectangle: Rounded Corners 5">
            <a:extLst>
              <a:ext uri="{FF2B5EF4-FFF2-40B4-BE49-F238E27FC236}">
                <a16:creationId xmlns:a16="http://schemas.microsoft.com/office/drawing/2014/main" id="{D3942F6F-772B-8003-A41C-E35653DFB920}"/>
              </a:ext>
            </a:extLst>
          </p:cNvPr>
          <p:cNvSpPr/>
          <p:nvPr/>
        </p:nvSpPr>
        <p:spPr>
          <a:xfrm>
            <a:off x="1900819" y="-896335"/>
            <a:ext cx="10178761" cy="811835"/>
          </a:xfrm>
          <a:prstGeom prst="roundRect">
            <a:avLst>
              <a:gd name="adj" fmla="val 30160"/>
            </a:avLst>
          </a:prstGeom>
          <a:solidFill>
            <a:schemeClr val="bg1"/>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a:solidFill>
                  <a:sysClr val="windowText" lastClr="000000"/>
                </a:solidFill>
                <a:latin typeface="iCiel Brandon Text Bold" panose="020B0803020203060203" pitchFamily="34" charset="0"/>
              </a:rPr>
              <a:t>Thiết kế, cài đặt môi trường</a:t>
            </a:r>
          </a:p>
        </p:txBody>
      </p:sp>
      <p:grpSp>
        <p:nvGrpSpPr>
          <p:cNvPr id="2" name="Group 1">
            <a:extLst>
              <a:ext uri="{FF2B5EF4-FFF2-40B4-BE49-F238E27FC236}">
                <a16:creationId xmlns:a16="http://schemas.microsoft.com/office/drawing/2014/main" id="{812CF3C9-C93A-AB34-FD45-F18837B7A661}"/>
              </a:ext>
            </a:extLst>
          </p:cNvPr>
          <p:cNvGrpSpPr/>
          <p:nvPr/>
        </p:nvGrpSpPr>
        <p:grpSpPr>
          <a:xfrm>
            <a:off x="-144771" y="0"/>
            <a:ext cx="1788049" cy="6858000"/>
            <a:chOff x="-2754515" y="-209675"/>
            <a:chExt cx="2675518" cy="6858000"/>
          </a:xfrm>
        </p:grpSpPr>
        <p:sp>
          <p:nvSpPr>
            <p:cNvPr id="15" name="Rectangle 14">
              <a:extLst>
                <a:ext uri="{FF2B5EF4-FFF2-40B4-BE49-F238E27FC236}">
                  <a16:creationId xmlns:a16="http://schemas.microsoft.com/office/drawing/2014/main" id="{CAAE43FF-9C10-849E-436A-CD6791E868F3}"/>
                </a:ext>
              </a:extLst>
            </p:cNvPr>
            <p:cNvSpPr/>
            <p:nvPr/>
          </p:nvSpPr>
          <p:spPr>
            <a:xfrm>
              <a:off x="-2754515" y="-209675"/>
              <a:ext cx="2421465" cy="6858000"/>
            </a:xfrm>
            <a:prstGeom prst="rect">
              <a:avLst/>
            </a:prstGeom>
            <a:solidFill>
              <a:srgbClr val="F5F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8DD075CA-C87D-152A-AF3F-D1440B88BDE1}"/>
                </a:ext>
              </a:extLst>
            </p:cNvPr>
            <p:cNvSpPr txBox="1"/>
            <p:nvPr/>
          </p:nvSpPr>
          <p:spPr>
            <a:xfrm>
              <a:off x="-2503333" y="2232074"/>
              <a:ext cx="2424336" cy="3170099"/>
            </a:xfrm>
            <a:prstGeom prst="rect">
              <a:avLst/>
            </a:prstGeom>
            <a:noFill/>
          </p:spPr>
          <p:txBody>
            <a:bodyPr wrap="square" rtlCol="0">
              <a:spAutoFit/>
            </a:bodyPr>
            <a:lstStyle/>
            <a:p>
              <a:pPr algn="ctr"/>
              <a:r>
                <a:rPr lang="en-US" sz="4000">
                  <a:solidFill>
                    <a:srgbClr val="34C1E8"/>
                  </a:solidFill>
                  <a:latin typeface="iCiel Brandon Text Bold" panose="020B0803020203060203" pitchFamily="34" charset="0"/>
                </a:rPr>
                <a:t>PHÂN</a:t>
              </a:r>
            </a:p>
            <a:p>
              <a:pPr algn="ctr"/>
              <a:r>
                <a:rPr lang="en-US" sz="4000">
                  <a:solidFill>
                    <a:srgbClr val="34C1E8"/>
                  </a:solidFill>
                  <a:latin typeface="iCiel Brandon Text Bold" panose="020B0803020203060203" pitchFamily="34" charset="0"/>
                </a:rPr>
                <a:t>TÍCH</a:t>
              </a:r>
            </a:p>
            <a:p>
              <a:pPr algn="ctr"/>
              <a:r>
                <a:rPr lang="en-US" sz="4000">
                  <a:solidFill>
                    <a:srgbClr val="34C1E8"/>
                  </a:solidFill>
                  <a:latin typeface="iCiel Brandon Text Bold" panose="020B0803020203060203" pitchFamily="34" charset="0"/>
                </a:rPr>
                <a:t>VÀ</a:t>
              </a:r>
            </a:p>
            <a:p>
              <a:pPr algn="ctr"/>
              <a:r>
                <a:rPr lang="en-US" sz="4000">
                  <a:solidFill>
                    <a:srgbClr val="34C1E8"/>
                  </a:solidFill>
                  <a:latin typeface="iCiel Brandon Text Bold" panose="020B0803020203060203" pitchFamily="34" charset="0"/>
                </a:rPr>
                <a:t>THIẾT</a:t>
              </a:r>
            </a:p>
            <a:p>
              <a:pPr algn="ctr"/>
              <a:r>
                <a:rPr lang="en-US" sz="4000">
                  <a:solidFill>
                    <a:srgbClr val="34C1E8"/>
                  </a:solidFill>
                  <a:latin typeface="iCiel Brandon Text Bold" panose="020B0803020203060203" pitchFamily="34" charset="0"/>
                </a:rPr>
                <a:t>KẾ</a:t>
              </a:r>
            </a:p>
          </p:txBody>
        </p:sp>
        <p:pic>
          <p:nvPicPr>
            <p:cNvPr id="19" name="Picture 8" descr="Transparency ">
              <a:extLst>
                <a:ext uri="{FF2B5EF4-FFF2-40B4-BE49-F238E27FC236}">
                  <a16:creationId xmlns:a16="http://schemas.microsoft.com/office/drawing/2014/main" id="{FCE54B5A-1A1B-5BC3-8332-51FD7B072699}"/>
                </a:ext>
              </a:extLst>
            </p:cNvPr>
            <p:cNvPicPr>
              <a:picLocks noChangeAspect="1" noChangeArrowheads="1"/>
            </p:cNvPicPr>
            <p:nvPr/>
          </p:nvPicPr>
          <p:blipFill>
            <a:blip r:embed="rId5">
              <a:alphaModFix amt="7000"/>
              <a:extLst>
                <a:ext uri="{28A0092B-C50C-407E-A947-70E740481C1C}">
                  <a14:useLocalDpi xmlns:a14="http://schemas.microsoft.com/office/drawing/2010/main" val="0"/>
                </a:ext>
              </a:extLst>
            </a:blip>
            <a:srcRect/>
            <a:stretch>
              <a:fillRect/>
            </a:stretch>
          </p:blipFill>
          <p:spPr bwMode="auto">
            <a:xfrm>
              <a:off x="-2520227" y="2539642"/>
              <a:ext cx="2020134" cy="2020134"/>
            </a:xfrm>
            <a:prstGeom prst="rect">
              <a:avLst/>
            </a:prstGeom>
            <a:noFill/>
            <a:extLst>
              <a:ext uri="{909E8E84-426E-40DD-AFC4-6F175D3DCCD1}">
                <a14:hiddenFill xmlns:a14="http://schemas.microsoft.com/office/drawing/2010/main">
                  <a:solidFill>
                    <a:srgbClr val="FFFFFF"/>
                  </a:solidFill>
                </a14:hiddenFill>
              </a:ext>
            </a:extLst>
          </p:spPr>
        </p:pic>
        <p:sp>
          <p:nvSpPr>
            <p:cNvPr id="30" name="TextBox 29">
              <a:extLst>
                <a:ext uri="{FF2B5EF4-FFF2-40B4-BE49-F238E27FC236}">
                  <a16:creationId xmlns:a16="http://schemas.microsoft.com/office/drawing/2014/main" id="{FA9CFABB-086F-9328-9596-E370DF3F0DEF}"/>
                </a:ext>
              </a:extLst>
            </p:cNvPr>
            <p:cNvSpPr txBox="1"/>
            <p:nvPr/>
          </p:nvSpPr>
          <p:spPr>
            <a:xfrm>
              <a:off x="-1825275" y="958918"/>
              <a:ext cx="896320" cy="1323439"/>
            </a:xfrm>
            <a:prstGeom prst="rect">
              <a:avLst/>
            </a:prstGeom>
            <a:noFill/>
          </p:spPr>
          <p:txBody>
            <a:bodyPr wrap="square" rtlCol="0">
              <a:spAutoFit/>
            </a:bodyPr>
            <a:lstStyle/>
            <a:p>
              <a:r>
                <a:rPr lang="en-US" sz="8000">
                  <a:solidFill>
                    <a:srgbClr val="34C1E8"/>
                  </a:solidFill>
                  <a:latin typeface="iCiel Brandon Text Bold" panose="020B0803020203060203" pitchFamily="34" charset="0"/>
                </a:rPr>
                <a:t>3</a:t>
              </a:r>
            </a:p>
          </p:txBody>
        </p:sp>
      </p:grpSp>
      <p:pic>
        <p:nvPicPr>
          <p:cNvPr id="3" name="Picture 2" descr="A screenshot of a computer&#10;&#10;Description automatically generated">
            <a:extLst>
              <a:ext uri="{FF2B5EF4-FFF2-40B4-BE49-F238E27FC236}">
                <a16:creationId xmlns:a16="http://schemas.microsoft.com/office/drawing/2014/main" id="{06AC8C1E-7A43-1884-8949-923C29DDA345}"/>
              </a:ext>
            </a:extLst>
          </p:cNvPr>
          <p:cNvPicPr>
            <a:picLocks noChangeAspect="1"/>
          </p:cNvPicPr>
          <p:nvPr/>
        </p:nvPicPr>
        <p:blipFill>
          <a:blip r:embed="rId7"/>
          <a:stretch>
            <a:fillRect/>
          </a:stretch>
        </p:blipFill>
        <p:spPr>
          <a:xfrm>
            <a:off x="1983579" y="1830312"/>
            <a:ext cx="9851656" cy="3833255"/>
          </a:xfrm>
          <a:prstGeom prst="rect">
            <a:avLst/>
          </a:prstGeom>
        </p:spPr>
      </p:pic>
      <p:sp>
        <p:nvSpPr>
          <p:cNvPr id="9" name="Rectangle 8">
            <a:extLst>
              <a:ext uri="{FF2B5EF4-FFF2-40B4-BE49-F238E27FC236}">
                <a16:creationId xmlns:a16="http://schemas.microsoft.com/office/drawing/2014/main" id="{3CEDE355-D83F-A48F-8909-75A5E1861562}"/>
              </a:ext>
            </a:extLst>
          </p:cNvPr>
          <p:cNvSpPr/>
          <p:nvPr/>
        </p:nvSpPr>
        <p:spPr>
          <a:xfrm>
            <a:off x="9016419" y="2208353"/>
            <a:ext cx="2800486" cy="278657"/>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1" name="Rectangle 10">
            <a:extLst>
              <a:ext uri="{FF2B5EF4-FFF2-40B4-BE49-F238E27FC236}">
                <a16:creationId xmlns:a16="http://schemas.microsoft.com/office/drawing/2014/main" id="{A50C2FD5-B2F1-C4AE-3C6E-997E9F88464A}"/>
              </a:ext>
            </a:extLst>
          </p:cNvPr>
          <p:cNvSpPr/>
          <p:nvPr/>
        </p:nvSpPr>
        <p:spPr>
          <a:xfrm>
            <a:off x="6048124" y="3620055"/>
            <a:ext cx="2800486" cy="278657"/>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Tree>
    <p:extLst>
      <p:ext uri="{BB962C8B-B14F-4D97-AF65-F5344CB8AC3E}">
        <p14:creationId xmlns:p14="http://schemas.microsoft.com/office/powerpoint/2010/main" val="4093255711"/>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Group 31">
            <a:extLst>
              <a:ext uri="{FF2B5EF4-FFF2-40B4-BE49-F238E27FC236}">
                <a16:creationId xmlns:a16="http://schemas.microsoft.com/office/drawing/2014/main" id="{C2ED9A7E-9D69-66FF-FDCD-FAAB431F329C}"/>
              </a:ext>
            </a:extLst>
          </p:cNvPr>
          <p:cNvGrpSpPr/>
          <p:nvPr/>
        </p:nvGrpSpPr>
        <p:grpSpPr>
          <a:xfrm>
            <a:off x="2385471" y="0"/>
            <a:ext cx="2440527" cy="6858000"/>
            <a:chOff x="2385471" y="0"/>
            <a:chExt cx="2440527" cy="6858000"/>
          </a:xfrm>
        </p:grpSpPr>
        <p:sp>
          <p:nvSpPr>
            <p:cNvPr id="7" name="Rectangle 6">
              <a:extLst>
                <a:ext uri="{FF2B5EF4-FFF2-40B4-BE49-F238E27FC236}">
                  <a16:creationId xmlns:a16="http://schemas.microsoft.com/office/drawing/2014/main" id="{83CA7BE3-DF7A-C1CD-9412-669CFCBE3829}"/>
                </a:ext>
              </a:extLst>
            </p:cNvPr>
            <p:cNvSpPr/>
            <p:nvPr/>
          </p:nvSpPr>
          <p:spPr>
            <a:xfrm>
              <a:off x="2404533" y="0"/>
              <a:ext cx="2421465" cy="6858000"/>
            </a:xfrm>
            <a:prstGeom prst="rect">
              <a:avLst/>
            </a:prstGeom>
            <a:solidFill>
              <a:srgbClr val="9FE2F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A4DCAD42-B39F-77A0-D7BC-802CED5FEB60}"/>
                </a:ext>
              </a:extLst>
            </p:cNvPr>
            <p:cNvSpPr txBox="1"/>
            <p:nvPr/>
          </p:nvSpPr>
          <p:spPr>
            <a:xfrm>
              <a:off x="3287568" y="1194433"/>
              <a:ext cx="896321" cy="1323439"/>
            </a:xfrm>
            <a:prstGeom prst="rect">
              <a:avLst/>
            </a:prstGeom>
            <a:noFill/>
          </p:spPr>
          <p:txBody>
            <a:bodyPr wrap="square" rtlCol="0">
              <a:spAutoFit/>
            </a:bodyPr>
            <a:lstStyle/>
            <a:p>
              <a:r>
                <a:rPr lang="en-US" sz="8000">
                  <a:solidFill>
                    <a:schemeClr val="bg1"/>
                  </a:solidFill>
                  <a:latin typeface="iCiel Brandon Text Bold" panose="020B0803020203060203" pitchFamily="34" charset="0"/>
                </a:rPr>
                <a:t>2</a:t>
              </a:r>
            </a:p>
          </p:txBody>
        </p:sp>
        <p:sp>
          <p:nvSpPr>
            <p:cNvPr id="21" name="TextBox 20">
              <a:extLst>
                <a:ext uri="{FF2B5EF4-FFF2-40B4-BE49-F238E27FC236}">
                  <a16:creationId xmlns:a16="http://schemas.microsoft.com/office/drawing/2014/main" id="{A4236104-0B0C-EF9A-A8D4-61029D7143CF}"/>
                </a:ext>
              </a:extLst>
            </p:cNvPr>
            <p:cNvSpPr txBox="1"/>
            <p:nvPr/>
          </p:nvSpPr>
          <p:spPr>
            <a:xfrm>
              <a:off x="2385471" y="2441749"/>
              <a:ext cx="2424336" cy="1938992"/>
            </a:xfrm>
            <a:prstGeom prst="rect">
              <a:avLst/>
            </a:prstGeom>
            <a:noFill/>
          </p:spPr>
          <p:txBody>
            <a:bodyPr wrap="square" rtlCol="0">
              <a:spAutoFit/>
            </a:bodyPr>
            <a:lstStyle/>
            <a:p>
              <a:pPr algn="ctr"/>
              <a:r>
                <a:rPr lang="en-US" sz="4000">
                  <a:solidFill>
                    <a:schemeClr val="bg1"/>
                  </a:solidFill>
                  <a:latin typeface="iCiel Brandon Text Bold" panose="020B0803020203060203" pitchFamily="34" charset="0"/>
                </a:rPr>
                <a:t>CƠ SỞ</a:t>
              </a:r>
            </a:p>
            <a:p>
              <a:pPr algn="ctr"/>
              <a:r>
                <a:rPr lang="en-US" sz="4000">
                  <a:solidFill>
                    <a:schemeClr val="bg1"/>
                  </a:solidFill>
                  <a:latin typeface="iCiel Brandon Text Bold" panose="020B0803020203060203" pitchFamily="34" charset="0"/>
                </a:rPr>
                <a:t>LÝ THUYẾT</a:t>
              </a:r>
            </a:p>
          </p:txBody>
        </p:sp>
        <p:pic>
          <p:nvPicPr>
            <p:cNvPr id="2050" name="Picture 2" descr="Html ">
              <a:extLst>
                <a:ext uri="{FF2B5EF4-FFF2-40B4-BE49-F238E27FC236}">
                  <a16:creationId xmlns:a16="http://schemas.microsoft.com/office/drawing/2014/main" id="{F8C7076A-7E7B-8234-A29C-1E0EB0DC3604}"/>
                </a:ext>
              </a:extLst>
            </p:cNvPr>
            <p:cNvPicPr>
              <a:picLocks noChangeAspect="1" noChangeArrowheads="1"/>
            </p:cNvPicPr>
            <p:nvPr/>
          </p:nvPicPr>
          <p:blipFill>
            <a:blip r:embed="rId2">
              <a:alphaModFix amt="12000"/>
              <a:duotone>
                <a:schemeClr val="accent5">
                  <a:shade val="45000"/>
                  <a:satMod val="135000"/>
                </a:schemeClr>
                <a:prstClr val="white"/>
              </a:duotone>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rot="1140359">
              <a:off x="3685477" y="5800151"/>
              <a:ext cx="781749" cy="781749"/>
            </a:xfrm>
            <a:prstGeom prst="rect">
              <a:avLst/>
            </a:prstGeom>
            <a:noFill/>
          </p:spPr>
        </p:pic>
        <p:pic>
          <p:nvPicPr>
            <p:cNvPr id="2052" name="Picture 4" descr="Css 3 ">
              <a:extLst>
                <a:ext uri="{FF2B5EF4-FFF2-40B4-BE49-F238E27FC236}">
                  <a16:creationId xmlns:a16="http://schemas.microsoft.com/office/drawing/2014/main" id="{BA72EED0-3E72-0DE4-5FFC-A69112A9049E}"/>
                </a:ext>
              </a:extLst>
            </p:cNvPr>
            <p:cNvPicPr>
              <a:picLocks noChangeAspect="1" noChangeArrowheads="1"/>
            </p:cNvPicPr>
            <p:nvPr/>
          </p:nvPicPr>
          <p:blipFill>
            <a:blip r:embed="rId4">
              <a:alphaModFix amt="23000"/>
              <a:extLst>
                <a:ext uri="{28A0092B-C50C-407E-A947-70E740481C1C}">
                  <a14:useLocalDpi xmlns:a14="http://schemas.microsoft.com/office/drawing/2010/main" val="0"/>
                </a:ext>
              </a:extLst>
            </a:blip>
            <a:srcRect/>
            <a:stretch>
              <a:fillRect/>
            </a:stretch>
          </p:blipFill>
          <p:spPr bwMode="auto">
            <a:xfrm rot="20700000">
              <a:off x="2766613" y="4684369"/>
              <a:ext cx="641264" cy="64126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3" name="Group 32">
            <a:extLst>
              <a:ext uri="{FF2B5EF4-FFF2-40B4-BE49-F238E27FC236}">
                <a16:creationId xmlns:a16="http://schemas.microsoft.com/office/drawing/2014/main" id="{6E861B6F-4D16-10E0-ED54-F7FC7AC45A00}"/>
              </a:ext>
            </a:extLst>
          </p:cNvPr>
          <p:cNvGrpSpPr/>
          <p:nvPr/>
        </p:nvGrpSpPr>
        <p:grpSpPr>
          <a:xfrm>
            <a:off x="4825998" y="0"/>
            <a:ext cx="2480333" cy="6858000"/>
            <a:chOff x="4825998" y="0"/>
            <a:chExt cx="2480333" cy="6858000"/>
          </a:xfrm>
        </p:grpSpPr>
        <p:sp>
          <p:nvSpPr>
            <p:cNvPr id="8" name="Rectangle 7">
              <a:extLst>
                <a:ext uri="{FF2B5EF4-FFF2-40B4-BE49-F238E27FC236}">
                  <a16:creationId xmlns:a16="http://schemas.microsoft.com/office/drawing/2014/main" id="{4156961F-1523-8CDD-60BE-C3651D71357B}"/>
                </a:ext>
              </a:extLst>
            </p:cNvPr>
            <p:cNvSpPr/>
            <p:nvPr/>
          </p:nvSpPr>
          <p:spPr>
            <a:xfrm>
              <a:off x="4825998" y="0"/>
              <a:ext cx="2421465" cy="6858000"/>
            </a:xfrm>
            <a:prstGeom prst="rect">
              <a:avLst/>
            </a:prstGeom>
            <a:solidFill>
              <a:srgbClr val="F5F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EB024C01-A335-3387-CF90-9847D8407AA0}"/>
                </a:ext>
              </a:extLst>
            </p:cNvPr>
            <p:cNvSpPr txBox="1"/>
            <p:nvPr/>
          </p:nvSpPr>
          <p:spPr>
            <a:xfrm>
              <a:off x="4881995" y="2441749"/>
              <a:ext cx="2424336" cy="3170099"/>
            </a:xfrm>
            <a:prstGeom prst="rect">
              <a:avLst/>
            </a:prstGeom>
            <a:noFill/>
          </p:spPr>
          <p:txBody>
            <a:bodyPr wrap="square" rtlCol="0">
              <a:spAutoFit/>
            </a:bodyPr>
            <a:lstStyle/>
            <a:p>
              <a:pPr algn="ctr"/>
              <a:r>
                <a:rPr lang="en-US" sz="4000">
                  <a:solidFill>
                    <a:srgbClr val="34C1E8"/>
                  </a:solidFill>
                  <a:latin typeface="iCiel Brandon Text Bold" panose="020B0803020203060203" pitchFamily="34" charset="0"/>
                </a:rPr>
                <a:t>PHÂN</a:t>
              </a:r>
            </a:p>
            <a:p>
              <a:pPr algn="ctr"/>
              <a:r>
                <a:rPr lang="en-US" sz="4000">
                  <a:solidFill>
                    <a:srgbClr val="34C1E8"/>
                  </a:solidFill>
                  <a:latin typeface="iCiel Brandon Text Bold" panose="020B0803020203060203" pitchFamily="34" charset="0"/>
                </a:rPr>
                <a:t>TÍCH</a:t>
              </a:r>
            </a:p>
            <a:p>
              <a:pPr algn="ctr"/>
              <a:r>
                <a:rPr lang="en-US" sz="4000">
                  <a:solidFill>
                    <a:srgbClr val="34C1E8"/>
                  </a:solidFill>
                  <a:latin typeface="iCiel Brandon Text Bold" panose="020B0803020203060203" pitchFamily="34" charset="0"/>
                </a:rPr>
                <a:t>VÀ</a:t>
              </a:r>
            </a:p>
            <a:p>
              <a:pPr algn="ctr"/>
              <a:r>
                <a:rPr lang="en-US" sz="4000">
                  <a:solidFill>
                    <a:srgbClr val="34C1E8"/>
                  </a:solidFill>
                  <a:latin typeface="iCiel Brandon Text Bold" panose="020B0803020203060203" pitchFamily="34" charset="0"/>
                </a:rPr>
                <a:t>THIẾT</a:t>
              </a:r>
            </a:p>
            <a:p>
              <a:pPr algn="ctr"/>
              <a:r>
                <a:rPr lang="en-US" sz="4000">
                  <a:solidFill>
                    <a:srgbClr val="34C1E8"/>
                  </a:solidFill>
                  <a:latin typeface="iCiel Brandon Text Bold" panose="020B0803020203060203" pitchFamily="34" charset="0"/>
                </a:rPr>
                <a:t>KẾ</a:t>
              </a:r>
            </a:p>
          </p:txBody>
        </p:sp>
        <p:pic>
          <p:nvPicPr>
            <p:cNvPr id="2056" name="Picture 8" descr="Transparency ">
              <a:extLst>
                <a:ext uri="{FF2B5EF4-FFF2-40B4-BE49-F238E27FC236}">
                  <a16:creationId xmlns:a16="http://schemas.microsoft.com/office/drawing/2014/main" id="{1449DC27-0C09-5C7E-6B63-0660DD4EBEBE}"/>
                </a:ext>
              </a:extLst>
            </p:cNvPr>
            <p:cNvPicPr>
              <a:picLocks noChangeAspect="1" noChangeArrowheads="1"/>
            </p:cNvPicPr>
            <p:nvPr/>
          </p:nvPicPr>
          <p:blipFill>
            <a:blip r:embed="rId5">
              <a:alphaModFix amt="7000"/>
              <a:extLst>
                <a:ext uri="{28A0092B-C50C-407E-A947-70E740481C1C}">
                  <a14:useLocalDpi xmlns:a14="http://schemas.microsoft.com/office/drawing/2010/main" val="0"/>
                </a:ext>
              </a:extLst>
            </a:blip>
            <a:srcRect/>
            <a:stretch>
              <a:fillRect/>
            </a:stretch>
          </p:blipFill>
          <p:spPr bwMode="auto">
            <a:xfrm>
              <a:off x="5060287" y="2749317"/>
              <a:ext cx="2020134" cy="2020134"/>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15FCF630-F926-DC23-E7E0-0AB92D06DF85}"/>
                </a:ext>
              </a:extLst>
            </p:cNvPr>
            <p:cNvSpPr txBox="1"/>
            <p:nvPr/>
          </p:nvSpPr>
          <p:spPr>
            <a:xfrm>
              <a:off x="5698633" y="1194169"/>
              <a:ext cx="896321" cy="1323439"/>
            </a:xfrm>
            <a:prstGeom prst="rect">
              <a:avLst/>
            </a:prstGeom>
            <a:noFill/>
          </p:spPr>
          <p:txBody>
            <a:bodyPr wrap="square" rtlCol="0">
              <a:spAutoFit/>
            </a:bodyPr>
            <a:lstStyle/>
            <a:p>
              <a:r>
                <a:rPr lang="en-US" sz="8000">
                  <a:solidFill>
                    <a:srgbClr val="34C1E8"/>
                  </a:solidFill>
                  <a:latin typeface="iCiel Brandon Text Bold" panose="020B0803020203060203" pitchFamily="34" charset="0"/>
                </a:rPr>
                <a:t>3</a:t>
              </a:r>
            </a:p>
          </p:txBody>
        </p:sp>
      </p:grpSp>
      <p:grpSp>
        <p:nvGrpSpPr>
          <p:cNvPr id="35" name="Group 34">
            <a:extLst>
              <a:ext uri="{FF2B5EF4-FFF2-40B4-BE49-F238E27FC236}">
                <a16:creationId xmlns:a16="http://schemas.microsoft.com/office/drawing/2014/main" id="{39A451FE-AA57-D507-0DCE-0FBEAA598A09}"/>
              </a:ext>
            </a:extLst>
          </p:cNvPr>
          <p:cNvGrpSpPr/>
          <p:nvPr/>
        </p:nvGrpSpPr>
        <p:grpSpPr>
          <a:xfrm>
            <a:off x="9668928" y="0"/>
            <a:ext cx="2523072" cy="6858000"/>
            <a:chOff x="9668928" y="0"/>
            <a:chExt cx="2523072" cy="6858000"/>
          </a:xfrm>
        </p:grpSpPr>
        <p:sp>
          <p:nvSpPr>
            <p:cNvPr id="10" name="Rectangle 9">
              <a:extLst>
                <a:ext uri="{FF2B5EF4-FFF2-40B4-BE49-F238E27FC236}">
                  <a16:creationId xmlns:a16="http://schemas.microsoft.com/office/drawing/2014/main" id="{510E728E-314F-5E85-DBE4-610AE6932E9F}"/>
                </a:ext>
              </a:extLst>
            </p:cNvPr>
            <p:cNvSpPr/>
            <p:nvPr/>
          </p:nvSpPr>
          <p:spPr>
            <a:xfrm>
              <a:off x="9668928" y="0"/>
              <a:ext cx="2523072" cy="6858000"/>
            </a:xfrm>
            <a:prstGeom prst="rect">
              <a:avLst/>
            </a:prstGeom>
            <a:solidFill>
              <a:srgbClr val="F5F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5FCFF"/>
                </a:solidFill>
              </a:endParaRPr>
            </a:p>
          </p:txBody>
        </p:sp>
        <p:pic>
          <p:nvPicPr>
            <p:cNvPr id="2064" name="Picture 16" descr="Exam ">
              <a:extLst>
                <a:ext uri="{FF2B5EF4-FFF2-40B4-BE49-F238E27FC236}">
                  <a16:creationId xmlns:a16="http://schemas.microsoft.com/office/drawing/2014/main" id="{D062308C-BFFB-FA86-2E04-007A0868A7CD}"/>
                </a:ext>
              </a:extLst>
            </p:cNvPr>
            <p:cNvPicPr>
              <a:picLocks noChangeAspect="1" noChangeArrowheads="1"/>
            </p:cNvPicPr>
            <p:nvPr/>
          </p:nvPicPr>
          <p:blipFill>
            <a:blip r:embed="rId6">
              <a:duotone>
                <a:schemeClr val="accent5">
                  <a:shade val="45000"/>
                  <a:satMod val="135000"/>
                </a:schemeClr>
                <a:prstClr val="white"/>
              </a:duotone>
              <a:alphaModFix amt="20000"/>
              <a:extLst>
                <a:ext uri="{28A0092B-C50C-407E-A947-70E740481C1C}">
                  <a14:useLocalDpi xmlns:a14="http://schemas.microsoft.com/office/drawing/2010/main" val="0"/>
                </a:ext>
              </a:extLst>
            </a:blip>
            <a:srcRect/>
            <a:stretch>
              <a:fillRect/>
            </a:stretch>
          </p:blipFill>
          <p:spPr bwMode="auto">
            <a:xfrm>
              <a:off x="10171460" y="4557748"/>
              <a:ext cx="1645445" cy="1645445"/>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F4FD026D-C030-6D4D-012B-803FFF30A3EE}"/>
                </a:ext>
              </a:extLst>
            </p:cNvPr>
            <p:cNvSpPr txBox="1"/>
            <p:nvPr/>
          </p:nvSpPr>
          <p:spPr>
            <a:xfrm>
              <a:off x="9869832" y="2517607"/>
              <a:ext cx="2248702" cy="1938992"/>
            </a:xfrm>
            <a:prstGeom prst="rect">
              <a:avLst/>
            </a:prstGeom>
            <a:noFill/>
          </p:spPr>
          <p:txBody>
            <a:bodyPr wrap="square" rtlCol="0">
              <a:spAutoFit/>
            </a:bodyPr>
            <a:lstStyle/>
            <a:p>
              <a:pPr algn="ctr"/>
              <a:r>
                <a:rPr lang="en-US" sz="6000">
                  <a:solidFill>
                    <a:srgbClr val="34C1E8"/>
                  </a:solidFill>
                  <a:latin typeface="iCiel Brandon Text Bold" panose="020B0803020203060203" pitchFamily="34" charset="0"/>
                </a:rPr>
                <a:t>KẾT LUẬN</a:t>
              </a:r>
            </a:p>
          </p:txBody>
        </p:sp>
        <p:sp>
          <p:nvSpPr>
            <p:cNvPr id="26" name="TextBox 25">
              <a:extLst>
                <a:ext uri="{FF2B5EF4-FFF2-40B4-BE49-F238E27FC236}">
                  <a16:creationId xmlns:a16="http://schemas.microsoft.com/office/drawing/2014/main" id="{DA85CB85-709A-6731-C493-36970D84E8C3}"/>
                </a:ext>
              </a:extLst>
            </p:cNvPr>
            <p:cNvSpPr txBox="1"/>
            <p:nvPr/>
          </p:nvSpPr>
          <p:spPr>
            <a:xfrm>
              <a:off x="10588067" y="1194168"/>
              <a:ext cx="812232" cy="1323439"/>
            </a:xfrm>
            <a:prstGeom prst="rect">
              <a:avLst/>
            </a:prstGeom>
            <a:noFill/>
          </p:spPr>
          <p:txBody>
            <a:bodyPr wrap="square" rtlCol="0">
              <a:spAutoFit/>
            </a:bodyPr>
            <a:lstStyle/>
            <a:p>
              <a:r>
                <a:rPr lang="en-US" sz="8000">
                  <a:solidFill>
                    <a:srgbClr val="34C1E8"/>
                  </a:solidFill>
                  <a:latin typeface="iCiel Brandon Text Bold" panose="020B0803020203060203" pitchFamily="34" charset="0"/>
                </a:rPr>
                <a:t>5</a:t>
              </a:r>
            </a:p>
          </p:txBody>
        </p:sp>
      </p:grpSp>
      <p:sp>
        <p:nvSpPr>
          <p:cNvPr id="4" name="Rectangle 3">
            <a:extLst>
              <a:ext uri="{FF2B5EF4-FFF2-40B4-BE49-F238E27FC236}">
                <a16:creationId xmlns:a16="http://schemas.microsoft.com/office/drawing/2014/main" id="{72E33767-6CA4-EC7B-CC6E-3EE1DEE2B377}"/>
              </a:ext>
            </a:extLst>
          </p:cNvPr>
          <p:cNvSpPr/>
          <p:nvPr/>
        </p:nvSpPr>
        <p:spPr>
          <a:xfrm>
            <a:off x="-26627" y="0"/>
            <a:ext cx="12218627" cy="6858000"/>
          </a:xfrm>
          <a:prstGeom prst="rect">
            <a:avLst/>
          </a:prstGeom>
          <a:solidFill>
            <a:srgbClr val="F5F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2F3E9C4C-3E46-A4A1-80D8-8910B3222AAA}"/>
              </a:ext>
            </a:extLst>
          </p:cNvPr>
          <p:cNvSpPr txBox="1"/>
          <p:nvPr/>
        </p:nvSpPr>
        <p:spPr>
          <a:xfrm>
            <a:off x="886354" y="1207236"/>
            <a:ext cx="896321" cy="1323439"/>
          </a:xfrm>
          <a:prstGeom prst="rect">
            <a:avLst/>
          </a:prstGeom>
          <a:noFill/>
        </p:spPr>
        <p:txBody>
          <a:bodyPr wrap="square" rtlCol="0">
            <a:spAutoFit/>
          </a:bodyPr>
          <a:lstStyle/>
          <a:p>
            <a:r>
              <a:rPr lang="en-US" sz="8000">
                <a:solidFill>
                  <a:srgbClr val="34C1E8"/>
                </a:solidFill>
                <a:latin typeface="iCiel Brandon Text Bold" panose="020B0803020203060203" pitchFamily="34" charset="0"/>
              </a:rPr>
              <a:t>1</a:t>
            </a:r>
          </a:p>
        </p:txBody>
      </p:sp>
      <p:sp>
        <p:nvSpPr>
          <p:cNvPr id="13" name="Rectangle: Rounded Corners 12">
            <a:extLst>
              <a:ext uri="{FF2B5EF4-FFF2-40B4-BE49-F238E27FC236}">
                <a16:creationId xmlns:a16="http://schemas.microsoft.com/office/drawing/2014/main" id="{D3A3135A-0600-2CA6-F2D1-EE2F7FA427CE}"/>
              </a:ext>
            </a:extLst>
          </p:cNvPr>
          <p:cNvSpPr/>
          <p:nvPr/>
        </p:nvSpPr>
        <p:spPr>
          <a:xfrm>
            <a:off x="1819688" y="170113"/>
            <a:ext cx="10259892" cy="6517773"/>
          </a:xfrm>
          <a:prstGeom prst="roundRect">
            <a:avLst>
              <a:gd name="adj" fmla="val 6421"/>
            </a:avLst>
          </a:prstGeom>
          <a:solidFill>
            <a:schemeClr val="bg1"/>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just"/>
            <a:r>
              <a:rPr lang="en-US" sz="2800">
                <a:solidFill>
                  <a:srgbClr val="002060"/>
                </a:solidFill>
                <a:latin typeface="iCiel Brandon Text Bold" panose="020B0803020203060203" pitchFamily="34" charset="0"/>
              </a:rPr>
              <a:t>Vào lại đối tượng A* ở mục Obstacle Layer Mask mặc định của nó là Nothing nên sẽ đổi thành Obstacle và Scan lại bản đồ</a:t>
            </a:r>
            <a:endParaRPr lang="en-US" sz="2400">
              <a:solidFill>
                <a:srgbClr val="002060"/>
              </a:solidFill>
              <a:latin typeface="iCiel Brandon Text Bold" panose="020B0803020203060203" pitchFamily="34" charset="0"/>
            </a:endParaRPr>
          </a:p>
        </p:txBody>
      </p:sp>
      <p:sp>
        <p:nvSpPr>
          <p:cNvPr id="6" name="Rectangle: Rounded Corners 5">
            <a:extLst>
              <a:ext uri="{FF2B5EF4-FFF2-40B4-BE49-F238E27FC236}">
                <a16:creationId xmlns:a16="http://schemas.microsoft.com/office/drawing/2014/main" id="{D3942F6F-772B-8003-A41C-E35653DFB920}"/>
              </a:ext>
            </a:extLst>
          </p:cNvPr>
          <p:cNvSpPr/>
          <p:nvPr/>
        </p:nvSpPr>
        <p:spPr>
          <a:xfrm>
            <a:off x="1900819" y="-896335"/>
            <a:ext cx="10178761" cy="811835"/>
          </a:xfrm>
          <a:prstGeom prst="roundRect">
            <a:avLst>
              <a:gd name="adj" fmla="val 30160"/>
            </a:avLst>
          </a:prstGeom>
          <a:solidFill>
            <a:schemeClr val="bg1"/>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a:solidFill>
                  <a:sysClr val="windowText" lastClr="000000"/>
                </a:solidFill>
                <a:latin typeface="iCiel Brandon Text Bold" panose="020B0803020203060203" pitchFamily="34" charset="0"/>
              </a:rPr>
              <a:t>Thiết kế, cài đặt môi trường</a:t>
            </a:r>
          </a:p>
        </p:txBody>
      </p:sp>
      <p:grpSp>
        <p:nvGrpSpPr>
          <p:cNvPr id="2" name="Group 1">
            <a:extLst>
              <a:ext uri="{FF2B5EF4-FFF2-40B4-BE49-F238E27FC236}">
                <a16:creationId xmlns:a16="http://schemas.microsoft.com/office/drawing/2014/main" id="{812CF3C9-C93A-AB34-FD45-F18837B7A661}"/>
              </a:ext>
            </a:extLst>
          </p:cNvPr>
          <p:cNvGrpSpPr/>
          <p:nvPr/>
        </p:nvGrpSpPr>
        <p:grpSpPr>
          <a:xfrm>
            <a:off x="-144771" y="0"/>
            <a:ext cx="1788049" cy="6858000"/>
            <a:chOff x="-2754515" y="-209675"/>
            <a:chExt cx="2675518" cy="6858000"/>
          </a:xfrm>
        </p:grpSpPr>
        <p:sp>
          <p:nvSpPr>
            <p:cNvPr id="15" name="Rectangle 14">
              <a:extLst>
                <a:ext uri="{FF2B5EF4-FFF2-40B4-BE49-F238E27FC236}">
                  <a16:creationId xmlns:a16="http://schemas.microsoft.com/office/drawing/2014/main" id="{CAAE43FF-9C10-849E-436A-CD6791E868F3}"/>
                </a:ext>
              </a:extLst>
            </p:cNvPr>
            <p:cNvSpPr/>
            <p:nvPr/>
          </p:nvSpPr>
          <p:spPr>
            <a:xfrm>
              <a:off x="-2754515" y="-209675"/>
              <a:ext cx="2421465" cy="6858000"/>
            </a:xfrm>
            <a:prstGeom prst="rect">
              <a:avLst/>
            </a:prstGeom>
            <a:solidFill>
              <a:srgbClr val="F5F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8DD075CA-C87D-152A-AF3F-D1440B88BDE1}"/>
                </a:ext>
              </a:extLst>
            </p:cNvPr>
            <p:cNvSpPr txBox="1"/>
            <p:nvPr/>
          </p:nvSpPr>
          <p:spPr>
            <a:xfrm>
              <a:off x="-2503333" y="2232074"/>
              <a:ext cx="2424336" cy="3170099"/>
            </a:xfrm>
            <a:prstGeom prst="rect">
              <a:avLst/>
            </a:prstGeom>
            <a:noFill/>
          </p:spPr>
          <p:txBody>
            <a:bodyPr wrap="square" rtlCol="0">
              <a:spAutoFit/>
            </a:bodyPr>
            <a:lstStyle/>
            <a:p>
              <a:pPr algn="ctr"/>
              <a:r>
                <a:rPr lang="en-US" sz="4000">
                  <a:solidFill>
                    <a:srgbClr val="34C1E8"/>
                  </a:solidFill>
                  <a:latin typeface="iCiel Brandon Text Bold" panose="020B0803020203060203" pitchFamily="34" charset="0"/>
                </a:rPr>
                <a:t>PHÂN</a:t>
              </a:r>
            </a:p>
            <a:p>
              <a:pPr algn="ctr"/>
              <a:r>
                <a:rPr lang="en-US" sz="4000">
                  <a:solidFill>
                    <a:srgbClr val="34C1E8"/>
                  </a:solidFill>
                  <a:latin typeface="iCiel Brandon Text Bold" panose="020B0803020203060203" pitchFamily="34" charset="0"/>
                </a:rPr>
                <a:t>TÍCH</a:t>
              </a:r>
            </a:p>
            <a:p>
              <a:pPr algn="ctr"/>
              <a:r>
                <a:rPr lang="en-US" sz="4000">
                  <a:solidFill>
                    <a:srgbClr val="34C1E8"/>
                  </a:solidFill>
                  <a:latin typeface="iCiel Brandon Text Bold" panose="020B0803020203060203" pitchFamily="34" charset="0"/>
                </a:rPr>
                <a:t>VÀ</a:t>
              </a:r>
            </a:p>
            <a:p>
              <a:pPr algn="ctr"/>
              <a:r>
                <a:rPr lang="en-US" sz="4000">
                  <a:solidFill>
                    <a:srgbClr val="34C1E8"/>
                  </a:solidFill>
                  <a:latin typeface="iCiel Brandon Text Bold" panose="020B0803020203060203" pitchFamily="34" charset="0"/>
                </a:rPr>
                <a:t>THIẾT</a:t>
              </a:r>
            </a:p>
            <a:p>
              <a:pPr algn="ctr"/>
              <a:r>
                <a:rPr lang="en-US" sz="4000">
                  <a:solidFill>
                    <a:srgbClr val="34C1E8"/>
                  </a:solidFill>
                  <a:latin typeface="iCiel Brandon Text Bold" panose="020B0803020203060203" pitchFamily="34" charset="0"/>
                </a:rPr>
                <a:t>KẾ</a:t>
              </a:r>
            </a:p>
          </p:txBody>
        </p:sp>
        <p:pic>
          <p:nvPicPr>
            <p:cNvPr id="19" name="Picture 8" descr="Transparency ">
              <a:extLst>
                <a:ext uri="{FF2B5EF4-FFF2-40B4-BE49-F238E27FC236}">
                  <a16:creationId xmlns:a16="http://schemas.microsoft.com/office/drawing/2014/main" id="{FCE54B5A-1A1B-5BC3-8332-51FD7B072699}"/>
                </a:ext>
              </a:extLst>
            </p:cNvPr>
            <p:cNvPicPr>
              <a:picLocks noChangeAspect="1" noChangeArrowheads="1"/>
            </p:cNvPicPr>
            <p:nvPr/>
          </p:nvPicPr>
          <p:blipFill>
            <a:blip r:embed="rId5">
              <a:alphaModFix amt="7000"/>
              <a:extLst>
                <a:ext uri="{28A0092B-C50C-407E-A947-70E740481C1C}">
                  <a14:useLocalDpi xmlns:a14="http://schemas.microsoft.com/office/drawing/2010/main" val="0"/>
                </a:ext>
              </a:extLst>
            </a:blip>
            <a:srcRect/>
            <a:stretch>
              <a:fillRect/>
            </a:stretch>
          </p:blipFill>
          <p:spPr bwMode="auto">
            <a:xfrm>
              <a:off x="-2520227" y="2539642"/>
              <a:ext cx="2020134" cy="2020134"/>
            </a:xfrm>
            <a:prstGeom prst="rect">
              <a:avLst/>
            </a:prstGeom>
            <a:noFill/>
            <a:extLst>
              <a:ext uri="{909E8E84-426E-40DD-AFC4-6F175D3DCCD1}">
                <a14:hiddenFill xmlns:a14="http://schemas.microsoft.com/office/drawing/2010/main">
                  <a:solidFill>
                    <a:srgbClr val="FFFFFF"/>
                  </a:solidFill>
                </a14:hiddenFill>
              </a:ext>
            </a:extLst>
          </p:spPr>
        </p:pic>
        <p:sp>
          <p:nvSpPr>
            <p:cNvPr id="30" name="TextBox 29">
              <a:extLst>
                <a:ext uri="{FF2B5EF4-FFF2-40B4-BE49-F238E27FC236}">
                  <a16:creationId xmlns:a16="http://schemas.microsoft.com/office/drawing/2014/main" id="{FA9CFABB-086F-9328-9596-E370DF3F0DEF}"/>
                </a:ext>
              </a:extLst>
            </p:cNvPr>
            <p:cNvSpPr txBox="1"/>
            <p:nvPr/>
          </p:nvSpPr>
          <p:spPr>
            <a:xfrm>
              <a:off x="-1825275" y="958918"/>
              <a:ext cx="896320" cy="1323439"/>
            </a:xfrm>
            <a:prstGeom prst="rect">
              <a:avLst/>
            </a:prstGeom>
            <a:noFill/>
          </p:spPr>
          <p:txBody>
            <a:bodyPr wrap="square" rtlCol="0">
              <a:spAutoFit/>
            </a:bodyPr>
            <a:lstStyle/>
            <a:p>
              <a:r>
                <a:rPr lang="en-US" sz="8000">
                  <a:solidFill>
                    <a:srgbClr val="34C1E8"/>
                  </a:solidFill>
                  <a:latin typeface="iCiel Brandon Text Bold" panose="020B0803020203060203" pitchFamily="34" charset="0"/>
                </a:rPr>
                <a:t>3</a:t>
              </a:r>
            </a:p>
          </p:txBody>
        </p:sp>
      </p:grpSp>
      <p:pic>
        <p:nvPicPr>
          <p:cNvPr id="5" name="Picture 4" descr="A screenshot of a computer&#10;&#10;Description automatically generated">
            <a:extLst>
              <a:ext uri="{FF2B5EF4-FFF2-40B4-BE49-F238E27FC236}">
                <a16:creationId xmlns:a16="http://schemas.microsoft.com/office/drawing/2014/main" id="{8D941BEC-5345-FDF0-4073-7A8595CD638C}"/>
              </a:ext>
            </a:extLst>
          </p:cNvPr>
          <p:cNvPicPr>
            <a:picLocks noChangeAspect="1"/>
          </p:cNvPicPr>
          <p:nvPr/>
        </p:nvPicPr>
        <p:blipFill rotWithShape="1">
          <a:blip r:embed="rId7"/>
          <a:srcRect t="40228"/>
          <a:stretch/>
        </p:blipFill>
        <p:spPr bwMode="auto">
          <a:xfrm>
            <a:off x="3479938" y="1265210"/>
            <a:ext cx="6561712" cy="4629954"/>
          </a:xfrm>
          <a:prstGeom prst="rect">
            <a:avLst/>
          </a:prstGeom>
          <a:ln>
            <a:noFill/>
          </a:ln>
          <a:extLst>
            <a:ext uri="{53640926-AAD7-44D8-BBD7-CCE9431645EC}">
              <a14:shadowObscured xmlns:a14="http://schemas.microsoft.com/office/drawing/2010/main"/>
            </a:ext>
          </a:extLst>
        </p:spPr>
      </p:pic>
      <p:sp>
        <p:nvSpPr>
          <p:cNvPr id="9" name="Rectangle 8">
            <a:extLst>
              <a:ext uri="{FF2B5EF4-FFF2-40B4-BE49-F238E27FC236}">
                <a16:creationId xmlns:a16="http://schemas.microsoft.com/office/drawing/2014/main" id="{3955DBC4-75AE-3671-EFB9-D5D16CAD3831}"/>
              </a:ext>
            </a:extLst>
          </p:cNvPr>
          <p:cNvSpPr/>
          <p:nvPr/>
        </p:nvSpPr>
        <p:spPr>
          <a:xfrm>
            <a:off x="3407262" y="2529926"/>
            <a:ext cx="7084744" cy="258679"/>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pic>
        <p:nvPicPr>
          <p:cNvPr id="11" name="Picture 10">
            <a:extLst>
              <a:ext uri="{FF2B5EF4-FFF2-40B4-BE49-F238E27FC236}">
                <a16:creationId xmlns:a16="http://schemas.microsoft.com/office/drawing/2014/main" id="{6695D0E5-6D55-73E1-86FF-D0F066262602}"/>
              </a:ext>
            </a:extLst>
          </p:cNvPr>
          <p:cNvPicPr>
            <a:picLocks noChangeAspect="1"/>
          </p:cNvPicPr>
          <p:nvPr/>
        </p:nvPicPr>
        <p:blipFill>
          <a:blip r:embed="rId8"/>
          <a:stretch>
            <a:fillRect/>
          </a:stretch>
        </p:blipFill>
        <p:spPr>
          <a:xfrm>
            <a:off x="3466765" y="5895164"/>
            <a:ext cx="6561712" cy="639967"/>
          </a:xfrm>
          <a:prstGeom prst="rect">
            <a:avLst/>
          </a:prstGeom>
        </p:spPr>
      </p:pic>
    </p:spTree>
    <p:extLst>
      <p:ext uri="{BB962C8B-B14F-4D97-AF65-F5344CB8AC3E}">
        <p14:creationId xmlns:p14="http://schemas.microsoft.com/office/powerpoint/2010/main" val="225805083"/>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Group 31">
            <a:extLst>
              <a:ext uri="{FF2B5EF4-FFF2-40B4-BE49-F238E27FC236}">
                <a16:creationId xmlns:a16="http://schemas.microsoft.com/office/drawing/2014/main" id="{C2ED9A7E-9D69-66FF-FDCD-FAAB431F329C}"/>
              </a:ext>
            </a:extLst>
          </p:cNvPr>
          <p:cNvGrpSpPr/>
          <p:nvPr/>
        </p:nvGrpSpPr>
        <p:grpSpPr>
          <a:xfrm>
            <a:off x="2385471" y="0"/>
            <a:ext cx="2440527" cy="6858000"/>
            <a:chOff x="2385471" y="0"/>
            <a:chExt cx="2440527" cy="6858000"/>
          </a:xfrm>
        </p:grpSpPr>
        <p:sp>
          <p:nvSpPr>
            <p:cNvPr id="7" name="Rectangle 6">
              <a:extLst>
                <a:ext uri="{FF2B5EF4-FFF2-40B4-BE49-F238E27FC236}">
                  <a16:creationId xmlns:a16="http://schemas.microsoft.com/office/drawing/2014/main" id="{83CA7BE3-DF7A-C1CD-9412-669CFCBE3829}"/>
                </a:ext>
              </a:extLst>
            </p:cNvPr>
            <p:cNvSpPr/>
            <p:nvPr/>
          </p:nvSpPr>
          <p:spPr>
            <a:xfrm>
              <a:off x="2404533" y="0"/>
              <a:ext cx="2421465" cy="6858000"/>
            </a:xfrm>
            <a:prstGeom prst="rect">
              <a:avLst/>
            </a:prstGeom>
            <a:solidFill>
              <a:srgbClr val="9FE2F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A4DCAD42-B39F-77A0-D7BC-802CED5FEB60}"/>
                </a:ext>
              </a:extLst>
            </p:cNvPr>
            <p:cNvSpPr txBox="1"/>
            <p:nvPr/>
          </p:nvSpPr>
          <p:spPr>
            <a:xfrm>
              <a:off x="3287568" y="1194433"/>
              <a:ext cx="896321" cy="1323439"/>
            </a:xfrm>
            <a:prstGeom prst="rect">
              <a:avLst/>
            </a:prstGeom>
            <a:noFill/>
          </p:spPr>
          <p:txBody>
            <a:bodyPr wrap="square" rtlCol="0">
              <a:spAutoFit/>
            </a:bodyPr>
            <a:lstStyle/>
            <a:p>
              <a:r>
                <a:rPr lang="en-US" sz="8000">
                  <a:solidFill>
                    <a:schemeClr val="bg1"/>
                  </a:solidFill>
                  <a:latin typeface="iCiel Brandon Text Bold" panose="020B0803020203060203" pitchFamily="34" charset="0"/>
                </a:rPr>
                <a:t>2</a:t>
              </a:r>
            </a:p>
          </p:txBody>
        </p:sp>
        <p:sp>
          <p:nvSpPr>
            <p:cNvPr id="21" name="TextBox 20">
              <a:extLst>
                <a:ext uri="{FF2B5EF4-FFF2-40B4-BE49-F238E27FC236}">
                  <a16:creationId xmlns:a16="http://schemas.microsoft.com/office/drawing/2014/main" id="{A4236104-0B0C-EF9A-A8D4-61029D7143CF}"/>
                </a:ext>
              </a:extLst>
            </p:cNvPr>
            <p:cNvSpPr txBox="1"/>
            <p:nvPr/>
          </p:nvSpPr>
          <p:spPr>
            <a:xfrm>
              <a:off x="2385471" y="2441749"/>
              <a:ext cx="2424336" cy="1938992"/>
            </a:xfrm>
            <a:prstGeom prst="rect">
              <a:avLst/>
            </a:prstGeom>
            <a:noFill/>
          </p:spPr>
          <p:txBody>
            <a:bodyPr wrap="square" rtlCol="0">
              <a:spAutoFit/>
            </a:bodyPr>
            <a:lstStyle/>
            <a:p>
              <a:pPr algn="ctr"/>
              <a:r>
                <a:rPr lang="en-US" sz="4000">
                  <a:solidFill>
                    <a:schemeClr val="bg1"/>
                  </a:solidFill>
                  <a:latin typeface="iCiel Brandon Text Bold" panose="020B0803020203060203" pitchFamily="34" charset="0"/>
                </a:rPr>
                <a:t>CƠ SỞ</a:t>
              </a:r>
            </a:p>
            <a:p>
              <a:pPr algn="ctr"/>
              <a:r>
                <a:rPr lang="en-US" sz="4000">
                  <a:solidFill>
                    <a:schemeClr val="bg1"/>
                  </a:solidFill>
                  <a:latin typeface="iCiel Brandon Text Bold" panose="020B0803020203060203" pitchFamily="34" charset="0"/>
                </a:rPr>
                <a:t>LÝ THUYẾT</a:t>
              </a:r>
            </a:p>
          </p:txBody>
        </p:sp>
        <p:pic>
          <p:nvPicPr>
            <p:cNvPr id="2050" name="Picture 2" descr="Html ">
              <a:extLst>
                <a:ext uri="{FF2B5EF4-FFF2-40B4-BE49-F238E27FC236}">
                  <a16:creationId xmlns:a16="http://schemas.microsoft.com/office/drawing/2014/main" id="{F8C7076A-7E7B-8234-A29C-1E0EB0DC3604}"/>
                </a:ext>
              </a:extLst>
            </p:cNvPr>
            <p:cNvPicPr>
              <a:picLocks noChangeAspect="1" noChangeArrowheads="1"/>
            </p:cNvPicPr>
            <p:nvPr/>
          </p:nvPicPr>
          <p:blipFill>
            <a:blip r:embed="rId2">
              <a:alphaModFix amt="12000"/>
              <a:duotone>
                <a:schemeClr val="accent5">
                  <a:shade val="45000"/>
                  <a:satMod val="135000"/>
                </a:schemeClr>
                <a:prstClr val="white"/>
              </a:duotone>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rot="1140359">
              <a:off x="3685477" y="5800151"/>
              <a:ext cx="781749" cy="781749"/>
            </a:xfrm>
            <a:prstGeom prst="rect">
              <a:avLst/>
            </a:prstGeom>
            <a:noFill/>
          </p:spPr>
        </p:pic>
        <p:pic>
          <p:nvPicPr>
            <p:cNvPr id="2052" name="Picture 4" descr="Css 3 ">
              <a:extLst>
                <a:ext uri="{FF2B5EF4-FFF2-40B4-BE49-F238E27FC236}">
                  <a16:creationId xmlns:a16="http://schemas.microsoft.com/office/drawing/2014/main" id="{BA72EED0-3E72-0DE4-5FFC-A69112A9049E}"/>
                </a:ext>
              </a:extLst>
            </p:cNvPr>
            <p:cNvPicPr>
              <a:picLocks noChangeAspect="1" noChangeArrowheads="1"/>
            </p:cNvPicPr>
            <p:nvPr/>
          </p:nvPicPr>
          <p:blipFill>
            <a:blip r:embed="rId4">
              <a:alphaModFix amt="23000"/>
              <a:extLst>
                <a:ext uri="{28A0092B-C50C-407E-A947-70E740481C1C}">
                  <a14:useLocalDpi xmlns:a14="http://schemas.microsoft.com/office/drawing/2010/main" val="0"/>
                </a:ext>
              </a:extLst>
            </a:blip>
            <a:srcRect/>
            <a:stretch>
              <a:fillRect/>
            </a:stretch>
          </p:blipFill>
          <p:spPr bwMode="auto">
            <a:xfrm rot="20700000">
              <a:off x="2766613" y="4684369"/>
              <a:ext cx="641264" cy="64126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3" name="Group 32">
            <a:extLst>
              <a:ext uri="{FF2B5EF4-FFF2-40B4-BE49-F238E27FC236}">
                <a16:creationId xmlns:a16="http://schemas.microsoft.com/office/drawing/2014/main" id="{6E861B6F-4D16-10E0-ED54-F7FC7AC45A00}"/>
              </a:ext>
            </a:extLst>
          </p:cNvPr>
          <p:cNvGrpSpPr/>
          <p:nvPr/>
        </p:nvGrpSpPr>
        <p:grpSpPr>
          <a:xfrm>
            <a:off x="4825998" y="0"/>
            <a:ext cx="2480333" cy="6858000"/>
            <a:chOff x="4825998" y="0"/>
            <a:chExt cx="2480333" cy="6858000"/>
          </a:xfrm>
        </p:grpSpPr>
        <p:sp>
          <p:nvSpPr>
            <p:cNvPr id="8" name="Rectangle 7">
              <a:extLst>
                <a:ext uri="{FF2B5EF4-FFF2-40B4-BE49-F238E27FC236}">
                  <a16:creationId xmlns:a16="http://schemas.microsoft.com/office/drawing/2014/main" id="{4156961F-1523-8CDD-60BE-C3651D71357B}"/>
                </a:ext>
              </a:extLst>
            </p:cNvPr>
            <p:cNvSpPr/>
            <p:nvPr/>
          </p:nvSpPr>
          <p:spPr>
            <a:xfrm>
              <a:off x="4825998" y="0"/>
              <a:ext cx="2421465" cy="6858000"/>
            </a:xfrm>
            <a:prstGeom prst="rect">
              <a:avLst/>
            </a:prstGeom>
            <a:solidFill>
              <a:srgbClr val="F5F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EB024C01-A335-3387-CF90-9847D8407AA0}"/>
                </a:ext>
              </a:extLst>
            </p:cNvPr>
            <p:cNvSpPr txBox="1"/>
            <p:nvPr/>
          </p:nvSpPr>
          <p:spPr>
            <a:xfrm>
              <a:off x="4881995" y="2441749"/>
              <a:ext cx="2424336" cy="3170099"/>
            </a:xfrm>
            <a:prstGeom prst="rect">
              <a:avLst/>
            </a:prstGeom>
            <a:noFill/>
          </p:spPr>
          <p:txBody>
            <a:bodyPr wrap="square" rtlCol="0">
              <a:spAutoFit/>
            </a:bodyPr>
            <a:lstStyle/>
            <a:p>
              <a:pPr algn="ctr"/>
              <a:r>
                <a:rPr lang="en-US" sz="4000">
                  <a:solidFill>
                    <a:srgbClr val="34C1E8"/>
                  </a:solidFill>
                  <a:latin typeface="iCiel Brandon Text Bold" panose="020B0803020203060203" pitchFamily="34" charset="0"/>
                </a:rPr>
                <a:t>PHÂN</a:t>
              </a:r>
            </a:p>
            <a:p>
              <a:pPr algn="ctr"/>
              <a:r>
                <a:rPr lang="en-US" sz="4000">
                  <a:solidFill>
                    <a:srgbClr val="34C1E8"/>
                  </a:solidFill>
                  <a:latin typeface="iCiel Brandon Text Bold" panose="020B0803020203060203" pitchFamily="34" charset="0"/>
                </a:rPr>
                <a:t>TÍCH</a:t>
              </a:r>
            </a:p>
            <a:p>
              <a:pPr algn="ctr"/>
              <a:r>
                <a:rPr lang="en-US" sz="4000">
                  <a:solidFill>
                    <a:srgbClr val="34C1E8"/>
                  </a:solidFill>
                  <a:latin typeface="iCiel Brandon Text Bold" panose="020B0803020203060203" pitchFamily="34" charset="0"/>
                </a:rPr>
                <a:t>VÀ</a:t>
              </a:r>
            </a:p>
            <a:p>
              <a:pPr algn="ctr"/>
              <a:r>
                <a:rPr lang="en-US" sz="4000">
                  <a:solidFill>
                    <a:srgbClr val="34C1E8"/>
                  </a:solidFill>
                  <a:latin typeface="iCiel Brandon Text Bold" panose="020B0803020203060203" pitchFamily="34" charset="0"/>
                </a:rPr>
                <a:t>THIẾT</a:t>
              </a:r>
            </a:p>
            <a:p>
              <a:pPr algn="ctr"/>
              <a:r>
                <a:rPr lang="en-US" sz="4000">
                  <a:solidFill>
                    <a:srgbClr val="34C1E8"/>
                  </a:solidFill>
                  <a:latin typeface="iCiel Brandon Text Bold" panose="020B0803020203060203" pitchFamily="34" charset="0"/>
                </a:rPr>
                <a:t>KẾ</a:t>
              </a:r>
            </a:p>
          </p:txBody>
        </p:sp>
        <p:pic>
          <p:nvPicPr>
            <p:cNvPr id="2056" name="Picture 8" descr="Transparency ">
              <a:extLst>
                <a:ext uri="{FF2B5EF4-FFF2-40B4-BE49-F238E27FC236}">
                  <a16:creationId xmlns:a16="http://schemas.microsoft.com/office/drawing/2014/main" id="{1449DC27-0C09-5C7E-6B63-0660DD4EBEBE}"/>
                </a:ext>
              </a:extLst>
            </p:cNvPr>
            <p:cNvPicPr>
              <a:picLocks noChangeAspect="1" noChangeArrowheads="1"/>
            </p:cNvPicPr>
            <p:nvPr/>
          </p:nvPicPr>
          <p:blipFill>
            <a:blip r:embed="rId5">
              <a:alphaModFix amt="7000"/>
              <a:extLst>
                <a:ext uri="{28A0092B-C50C-407E-A947-70E740481C1C}">
                  <a14:useLocalDpi xmlns:a14="http://schemas.microsoft.com/office/drawing/2010/main" val="0"/>
                </a:ext>
              </a:extLst>
            </a:blip>
            <a:srcRect/>
            <a:stretch>
              <a:fillRect/>
            </a:stretch>
          </p:blipFill>
          <p:spPr bwMode="auto">
            <a:xfrm>
              <a:off x="5060287" y="2749317"/>
              <a:ext cx="2020134" cy="2020134"/>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15FCF630-F926-DC23-E7E0-0AB92D06DF85}"/>
                </a:ext>
              </a:extLst>
            </p:cNvPr>
            <p:cNvSpPr txBox="1"/>
            <p:nvPr/>
          </p:nvSpPr>
          <p:spPr>
            <a:xfrm>
              <a:off x="5698633" y="1194169"/>
              <a:ext cx="896321" cy="1323439"/>
            </a:xfrm>
            <a:prstGeom prst="rect">
              <a:avLst/>
            </a:prstGeom>
            <a:noFill/>
          </p:spPr>
          <p:txBody>
            <a:bodyPr wrap="square" rtlCol="0">
              <a:spAutoFit/>
            </a:bodyPr>
            <a:lstStyle/>
            <a:p>
              <a:r>
                <a:rPr lang="en-US" sz="8000">
                  <a:solidFill>
                    <a:srgbClr val="34C1E8"/>
                  </a:solidFill>
                  <a:latin typeface="iCiel Brandon Text Bold" panose="020B0803020203060203" pitchFamily="34" charset="0"/>
                </a:rPr>
                <a:t>3</a:t>
              </a:r>
            </a:p>
          </p:txBody>
        </p:sp>
      </p:grpSp>
      <p:grpSp>
        <p:nvGrpSpPr>
          <p:cNvPr id="35" name="Group 34">
            <a:extLst>
              <a:ext uri="{FF2B5EF4-FFF2-40B4-BE49-F238E27FC236}">
                <a16:creationId xmlns:a16="http://schemas.microsoft.com/office/drawing/2014/main" id="{39A451FE-AA57-D507-0DCE-0FBEAA598A09}"/>
              </a:ext>
            </a:extLst>
          </p:cNvPr>
          <p:cNvGrpSpPr/>
          <p:nvPr/>
        </p:nvGrpSpPr>
        <p:grpSpPr>
          <a:xfrm>
            <a:off x="9668928" y="0"/>
            <a:ext cx="2523072" cy="6858000"/>
            <a:chOff x="9668928" y="0"/>
            <a:chExt cx="2523072" cy="6858000"/>
          </a:xfrm>
        </p:grpSpPr>
        <p:sp>
          <p:nvSpPr>
            <p:cNvPr id="10" name="Rectangle 9">
              <a:extLst>
                <a:ext uri="{FF2B5EF4-FFF2-40B4-BE49-F238E27FC236}">
                  <a16:creationId xmlns:a16="http://schemas.microsoft.com/office/drawing/2014/main" id="{510E728E-314F-5E85-DBE4-610AE6932E9F}"/>
                </a:ext>
              </a:extLst>
            </p:cNvPr>
            <p:cNvSpPr/>
            <p:nvPr/>
          </p:nvSpPr>
          <p:spPr>
            <a:xfrm>
              <a:off x="9668928" y="0"/>
              <a:ext cx="2523072" cy="6858000"/>
            </a:xfrm>
            <a:prstGeom prst="rect">
              <a:avLst/>
            </a:prstGeom>
            <a:solidFill>
              <a:srgbClr val="F5F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5FCFF"/>
                </a:solidFill>
              </a:endParaRPr>
            </a:p>
          </p:txBody>
        </p:sp>
        <p:pic>
          <p:nvPicPr>
            <p:cNvPr id="2064" name="Picture 16" descr="Exam ">
              <a:extLst>
                <a:ext uri="{FF2B5EF4-FFF2-40B4-BE49-F238E27FC236}">
                  <a16:creationId xmlns:a16="http://schemas.microsoft.com/office/drawing/2014/main" id="{D062308C-BFFB-FA86-2E04-007A0868A7CD}"/>
                </a:ext>
              </a:extLst>
            </p:cNvPr>
            <p:cNvPicPr>
              <a:picLocks noChangeAspect="1" noChangeArrowheads="1"/>
            </p:cNvPicPr>
            <p:nvPr/>
          </p:nvPicPr>
          <p:blipFill>
            <a:blip r:embed="rId6">
              <a:duotone>
                <a:schemeClr val="accent5">
                  <a:shade val="45000"/>
                  <a:satMod val="135000"/>
                </a:schemeClr>
                <a:prstClr val="white"/>
              </a:duotone>
              <a:alphaModFix amt="20000"/>
              <a:extLst>
                <a:ext uri="{28A0092B-C50C-407E-A947-70E740481C1C}">
                  <a14:useLocalDpi xmlns:a14="http://schemas.microsoft.com/office/drawing/2010/main" val="0"/>
                </a:ext>
              </a:extLst>
            </a:blip>
            <a:srcRect/>
            <a:stretch>
              <a:fillRect/>
            </a:stretch>
          </p:blipFill>
          <p:spPr bwMode="auto">
            <a:xfrm>
              <a:off x="10171460" y="4557748"/>
              <a:ext cx="1645445" cy="1645445"/>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F4FD026D-C030-6D4D-012B-803FFF30A3EE}"/>
                </a:ext>
              </a:extLst>
            </p:cNvPr>
            <p:cNvSpPr txBox="1"/>
            <p:nvPr/>
          </p:nvSpPr>
          <p:spPr>
            <a:xfrm>
              <a:off x="9869832" y="2517607"/>
              <a:ext cx="2248702" cy="1938992"/>
            </a:xfrm>
            <a:prstGeom prst="rect">
              <a:avLst/>
            </a:prstGeom>
            <a:noFill/>
          </p:spPr>
          <p:txBody>
            <a:bodyPr wrap="square" rtlCol="0">
              <a:spAutoFit/>
            </a:bodyPr>
            <a:lstStyle/>
            <a:p>
              <a:pPr algn="ctr"/>
              <a:r>
                <a:rPr lang="en-US" sz="6000">
                  <a:solidFill>
                    <a:srgbClr val="34C1E8"/>
                  </a:solidFill>
                  <a:latin typeface="iCiel Brandon Text Bold" panose="020B0803020203060203" pitchFamily="34" charset="0"/>
                </a:rPr>
                <a:t>KẾT LUẬN</a:t>
              </a:r>
            </a:p>
          </p:txBody>
        </p:sp>
        <p:sp>
          <p:nvSpPr>
            <p:cNvPr id="26" name="TextBox 25">
              <a:extLst>
                <a:ext uri="{FF2B5EF4-FFF2-40B4-BE49-F238E27FC236}">
                  <a16:creationId xmlns:a16="http://schemas.microsoft.com/office/drawing/2014/main" id="{DA85CB85-709A-6731-C493-36970D84E8C3}"/>
                </a:ext>
              </a:extLst>
            </p:cNvPr>
            <p:cNvSpPr txBox="1"/>
            <p:nvPr/>
          </p:nvSpPr>
          <p:spPr>
            <a:xfrm>
              <a:off x="10588067" y="1194168"/>
              <a:ext cx="812232" cy="1323439"/>
            </a:xfrm>
            <a:prstGeom prst="rect">
              <a:avLst/>
            </a:prstGeom>
            <a:noFill/>
          </p:spPr>
          <p:txBody>
            <a:bodyPr wrap="square" rtlCol="0">
              <a:spAutoFit/>
            </a:bodyPr>
            <a:lstStyle/>
            <a:p>
              <a:r>
                <a:rPr lang="en-US" sz="8000">
                  <a:solidFill>
                    <a:srgbClr val="34C1E8"/>
                  </a:solidFill>
                  <a:latin typeface="iCiel Brandon Text Bold" panose="020B0803020203060203" pitchFamily="34" charset="0"/>
                </a:rPr>
                <a:t>5</a:t>
              </a:r>
            </a:p>
          </p:txBody>
        </p:sp>
      </p:grpSp>
      <p:sp>
        <p:nvSpPr>
          <p:cNvPr id="4" name="Rectangle 3">
            <a:extLst>
              <a:ext uri="{FF2B5EF4-FFF2-40B4-BE49-F238E27FC236}">
                <a16:creationId xmlns:a16="http://schemas.microsoft.com/office/drawing/2014/main" id="{72E33767-6CA4-EC7B-CC6E-3EE1DEE2B377}"/>
              </a:ext>
            </a:extLst>
          </p:cNvPr>
          <p:cNvSpPr/>
          <p:nvPr/>
        </p:nvSpPr>
        <p:spPr>
          <a:xfrm>
            <a:off x="-26627" y="0"/>
            <a:ext cx="12218627" cy="6858000"/>
          </a:xfrm>
          <a:prstGeom prst="rect">
            <a:avLst/>
          </a:prstGeom>
          <a:solidFill>
            <a:srgbClr val="F5F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2F3E9C4C-3E46-A4A1-80D8-8910B3222AAA}"/>
              </a:ext>
            </a:extLst>
          </p:cNvPr>
          <p:cNvSpPr txBox="1"/>
          <p:nvPr/>
        </p:nvSpPr>
        <p:spPr>
          <a:xfrm>
            <a:off x="886354" y="1207236"/>
            <a:ext cx="896321" cy="1323439"/>
          </a:xfrm>
          <a:prstGeom prst="rect">
            <a:avLst/>
          </a:prstGeom>
          <a:noFill/>
        </p:spPr>
        <p:txBody>
          <a:bodyPr wrap="square" rtlCol="0">
            <a:spAutoFit/>
          </a:bodyPr>
          <a:lstStyle/>
          <a:p>
            <a:r>
              <a:rPr lang="en-US" sz="8000">
                <a:solidFill>
                  <a:srgbClr val="34C1E8"/>
                </a:solidFill>
                <a:latin typeface="iCiel Brandon Text Bold" panose="020B0803020203060203" pitchFamily="34" charset="0"/>
              </a:rPr>
              <a:t>1</a:t>
            </a:r>
          </a:p>
        </p:txBody>
      </p:sp>
      <p:sp>
        <p:nvSpPr>
          <p:cNvPr id="13" name="Rectangle: Rounded Corners 12">
            <a:extLst>
              <a:ext uri="{FF2B5EF4-FFF2-40B4-BE49-F238E27FC236}">
                <a16:creationId xmlns:a16="http://schemas.microsoft.com/office/drawing/2014/main" id="{D3A3135A-0600-2CA6-F2D1-EE2F7FA427CE}"/>
              </a:ext>
            </a:extLst>
          </p:cNvPr>
          <p:cNvSpPr/>
          <p:nvPr/>
        </p:nvSpPr>
        <p:spPr>
          <a:xfrm>
            <a:off x="1819688" y="170113"/>
            <a:ext cx="10259892" cy="6517773"/>
          </a:xfrm>
          <a:prstGeom prst="roundRect">
            <a:avLst>
              <a:gd name="adj" fmla="val 6421"/>
            </a:avLst>
          </a:prstGeom>
          <a:solidFill>
            <a:schemeClr val="bg1"/>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just"/>
            <a:endParaRPr lang="en-US" sz="2400">
              <a:solidFill>
                <a:srgbClr val="002060"/>
              </a:solidFill>
              <a:latin typeface="iCiel Brandon Text Bold" panose="020B0803020203060203" pitchFamily="34" charset="0"/>
            </a:endParaRPr>
          </a:p>
        </p:txBody>
      </p:sp>
      <p:sp>
        <p:nvSpPr>
          <p:cNvPr id="6" name="Rectangle: Rounded Corners 5">
            <a:extLst>
              <a:ext uri="{FF2B5EF4-FFF2-40B4-BE49-F238E27FC236}">
                <a16:creationId xmlns:a16="http://schemas.microsoft.com/office/drawing/2014/main" id="{D3942F6F-772B-8003-A41C-E35653DFB920}"/>
              </a:ext>
            </a:extLst>
          </p:cNvPr>
          <p:cNvSpPr/>
          <p:nvPr/>
        </p:nvSpPr>
        <p:spPr>
          <a:xfrm>
            <a:off x="1900819" y="-896335"/>
            <a:ext cx="10178761" cy="811835"/>
          </a:xfrm>
          <a:prstGeom prst="roundRect">
            <a:avLst>
              <a:gd name="adj" fmla="val 30160"/>
            </a:avLst>
          </a:prstGeom>
          <a:solidFill>
            <a:schemeClr val="bg1"/>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a:solidFill>
                  <a:sysClr val="windowText" lastClr="000000"/>
                </a:solidFill>
                <a:latin typeface="iCiel Brandon Text Bold" panose="020B0803020203060203" pitchFamily="34" charset="0"/>
              </a:rPr>
              <a:t>Thiết kế, cài đặt môi trường</a:t>
            </a:r>
          </a:p>
        </p:txBody>
      </p:sp>
      <p:grpSp>
        <p:nvGrpSpPr>
          <p:cNvPr id="2" name="Group 1">
            <a:extLst>
              <a:ext uri="{FF2B5EF4-FFF2-40B4-BE49-F238E27FC236}">
                <a16:creationId xmlns:a16="http://schemas.microsoft.com/office/drawing/2014/main" id="{812CF3C9-C93A-AB34-FD45-F18837B7A661}"/>
              </a:ext>
            </a:extLst>
          </p:cNvPr>
          <p:cNvGrpSpPr/>
          <p:nvPr/>
        </p:nvGrpSpPr>
        <p:grpSpPr>
          <a:xfrm>
            <a:off x="-144771" y="0"/>
            <a:ext cx="1788049" cy="6858000"/>
            <a:chOff x="-2754515" y="-209675"/>
            <a:chExt cx="2675518" cy="6858000"/>
          </a:xfrm>
        </p:grpSpPr>
        <p:sp>
          <p:nvSpPr>
            <p:cNvPr id="15" name="Rectangle 14">
              <a:extLst>
                <a:ext uri="{FF2B5EF4-FFF2-40B4-BE49-F238E27FC236}">
                  <a16:creationId xmlns:a16="http://schemas.microsoft.com/office/drawing/2014/main" id="{CAAE43FF-9C10-849E-436A-CD6791E868F3}"/>
                </a:ext>
              </a:extLst>
            </p:cNvPr>
            <p:cNvSpPr/>
            <p:nvPr/>
          </p:nvSpPr>
          <p:spPr>
            <a:xfrm>
              <a:off x="-2754515" y="-209675"/>
              <a:ext cx="2421465" cy="6858000"/>
            </a:xfrm>
            <a:prstGeom prst="rect">
              <a:avLst/>
            </a:prstGeom>
            <a:solidFill>
              <a:srgbClr val="F5F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8DD075CA-C87D-152A-AF3F-D1440B88BDE1}"/>
                </a:ext>
              </a:extLst>
            </p:cNvPr>
            <p:cNvSpPr txBox="1"/>
            <p:nvPr/>
          </p:nvSpPr>
          <p:spPr>
            <a:xfrm>
              <a:off x="-2503333" y="2232074"/>
              <a:ext cx="2424336" cy="3170099"/>
            </a:xfrm>
            <a:prstGeom prst="rect">
              <a:avLst/>
            </a:prstGeom>
            <a:noFill/>
          </p:spPr>
          <p:txBody>
            <a:bodyPr wrap="square" rtlCol="0">
              <a:spAutoFit/>
            </a:bodyPr>
            <a:lstStyle/>
            <a:p>
              <a:pPr algn="ctr"/>
              <a:r>
                <a:rPr lang="en-US" sz="4000">
                  <a:solidFill>
                    <a:srgbClr val="34C1E8"/>
                  </a:solidFill>
                  <a:latin typeface="iCiel Brandon Text Bold" panose="020B0803020203060203" pitchFamily="34" charset="0"/>
                </a:rPr>
                <a:t>PHÂN</a:t>
              </a:r>
            </a:p>
            <a:p>
              <a:pPr algn="ctr"/>
              <a:r>
                <a:rPr lang="en-US" sz="4000">
                  <a:solidFill>
                    <a:srgbClr val="34C1E8"/>
                  </a:solidFill>
                  <a:latin typeface="iCiel Brandon Text Bold" panose="020B0803020203060203" pitchFamily="34" charset="0"/>
                </a:rPr>
                <a:t>TÍCH</a:t>
              </a:r>
            </a:p>
            <a:p>
              <a:pPr algn="ctr"/>
              <a:r>
                <a:rPr lang="en-US" sz="4000">
                  <a:solidFill>
                    <a:srgbClr val="34C1E8"/>
                  </a:solidFill>
                  <a:latin typeface="iCiel Brandon Text Bold" panose="020B0803020203060203" pitchFamily="34" charset="0"/>
                </a:rPr>
                <a:t>VÀ</a:t>
              </a:r>
            </a:p>
            <a:p>
              <a:pPr algn="ctr"/>
              <a:r>
                <a:rPr lang="en-US" sz="4000">
                  <a:solidFill>
                    <a:srgbClr val="34C1E8"/>
                  </a:solidFill>
                  <a:latin typeface="iCiel Brandon Text Bold" panose="020B0803020203060203" pitchFamily="34" charset="0"/>
                </a:rPr>
                <a:t>THIẾT</a:t>
              </a:r>
            </a:p>
            <a:p>
              <a:pPr algn="ctr"/>
              <a:r>
                <a:rPr lang="en-US" sz="4000">
                  <a:solidFill>
                    <a:srgbClr val="34C1E8"/>
                  </a:solidFill>
                  <a:latin typeface="iCiel Brandon Text Bold" panose="020B0803020203060203" pitchFamily="34" charset="0"/>
                </a:rPr>
                <a:t>KẾ</a:t>
              </a:r>
            </a:p>
          </p:txBody>
        </p:sp>
        <p:pic>
          <p:nvPicPr>
            <p:cNvPr id="19" name="Picture 8" descr="Transparency ">
              <a:extLst>
                <a:ext uri="{FF2B5EF4-FFF2-40B4-BE49-F238E27FC236}">
                  <a16:creationId xmlns:a16="http://schemas.microsoft.com/office/drawing/2014/main" id="{FCE54B5A-1A1B-5BC3-8332-51FD7B072699}"/>
                </a:ext>
              </a:extLst>
            </p:cNvPr>
            <p:cNvPicPr>
              <a:picLocks noChangeAspect="1" noChangeArrowheads="1"/>
            </p:cNvPicPr>
            <p:nvPr/>
          </p:nvPicPr>
          <p:blipFill>
            <a:blip r:embed="rId5">
              <a:alphaModFix amt="7000"/>
              <a:extLst>
                <a:ext uri="{28A0092B-C50C-407E-A947-70E740481C1C}">
                  <a14:useLocalDpi xmlns:a14="http://schemas.microsoft.com/office/drawing/2010/main" val="0"/>
                </a:ext>
              </a:extLst>
            </a:blip>
            <a:srcRect/>
            <a:stretch>
              <a:fillRect/>
            </a:stretch>
          </p:blipFill>
          <p:spPr bwMode="auto">
            <a:xfrm>
              <a:off x="-2520227" y="2539642"/>
              <a:ext cx="2020134" cy="2020134"/>
            </a:xfrm>
            <a:prstGeom prst="rect">
              <a:avLst/>
            </a:prstGeom>
            <a:noFill/>
            <a:extLst>
              <a:ext uri="{909E8E84-426E-40DD-AFC4-6F175D3DCCD1}">
                <a14:hiddenFill xmlns:a14="http://schemas.microsoft.com/office/drawing/2010/main">
                  <a:solidFill>
                    <a:srgbClr val="FFFFFF"/>
                  </a:solidFill>
                </a14:hiddenFill>
              </a:ext>
            </a:extLst>
          </p:spPr>
        </p:pic>
        <p:sp>
          <p:nvSpPr>
            <p:cNvPr id="30" name="TextBox 29">
              <a:extLst>
                <a:ext uri="{FF2B5EF4-FFF2-40B4-BE49-F238E27FC236}">
                  <a16:creationId xmlns:a16="http://schemas.microsoft.com/office/drawing/2014/main" id="{FA9CFABB-086F-9328-9596-E370DF3F0DEF}"/>
                </a:ext>
              </a:extLst>
            </p:cNvPr>
            <p:cNvSpPr txBox="1"/>
            <p:nvPr/>
          </p:nvSpPr>
          <p:spPr>
            <a:xfrm>
              <a:off x="-1825275" y="958918"/>
              <a:ext cx="896320" cy="1323439"/>
            </a:xfrm>
            <a:prstGeom prst="rect">
              <a:avLst/>
            </a:prstGeom>
            <a:noFill/>
          </p:spPr>
          <p:txBody>
            <a:bodyPr wrap="square" rtlCol="0">
              <a:spAutoFit/>
            </a:bodyPr>
            <a:lstStyle/>
            <a:p>
              <a:r>
                <a:rPr lang="en-US" sz="8000">
                  <a:solidFill>
                    <a:srgbClr val="34C1E8"/>
                  </a:solidFill>
                  <a:latin typeface="iCiel Brandon Text Bold" panose="020B0803020203060203" pitchFamily="34" charset="0"/>
                </a:rPr>
                <a:t>3</a:t>
              </a:r>
            </a:p>
          </p:txBody>
        </p:sp>
      </p:grpSp>
      <p:pic>
        <p:nvPicPr>
          <p:cNvPr id="3" name="Picture 2" descr="A video game screen shot&#10;&#10;Description automatically generated">
            <a:extLst>
              <a:ext uri="{FF2B5EF4-FFF2-40B4-BE49-F238E27FC236}">
                <a16:creationId xmlns:a16="http://schemas.microsoft.com/office/drawing/2014/main" id="{4DF9B954-5350-9D16-77C2-DA9D627DFA59}"/>
              </a:ext>
            </a:extLst>
          </p:cNvPr>
          <p:cNvPicPr>
            <a:picLocks noChangeAspect="1"/>
          </p:cNvPicPr>
          <p:nvPr/>
        </p:nvPicPr>
        <p:blipFill>
          <a:blip r:embed="rId7"/>
          <a:stretch>
            <a:fillRect/>
          </a:stretch>
        </p:blipFill>
        <p:spPr>
          <a:xfrm>
            <a:off x="2053391" y="547212"/>
            <a:ext cx="9944535" cy="5781017"/>
          </a:xfrm>
          <a:prstGeom prst="rect">
            <a:avLst/>
          </a:prstGeom>
        </p:spPr>
      </p:pic>
    </p:spTree>
    <p:extLst>
      <p:ext uri="{BB962C8B-B14F-4D97-AF65-F5344CB8AC3E}">
        <p14:creationId xmlns:p14="http://schemas.microsoft.com/office/powerpoint/2010/main" val="2761648107"/>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53655A95-42E4-2336-4E7D-95CEA996FCD3}"/>
              </a:ext>
            </a:extLst>
          </p:cNvPr>
          <p:cNvPicPr>
            <a:picLocks noChangeAspect="1"/>
          </p:cNvPicPr>
          <p:nvPr/>
        </p:nvPicPr>
        <p:blipFill>
          <a:blip r:embed="rId2"/>
          <a:stretch>
            <a:fillRect/>
          </a:stretch>
        </p:blipFill>
        <p:spPr>
          <a:xfrm>
            <a:off x="4179088" y="7193340"/>
            <a:ext cx="5058481" cy="2191056"/>
          </a:xfrm>
          <a:prstGeom prst="rect">
            <a:avLst/>
          </a:prstGeom>
        </p:spPr>
      </p:pic>
      <p:grpSp>
        <p:nvGrpSpPr>
          <p:cNvPr id="32" name="Group 31">
            <a:extLst>
              <a:ext uri="{FF2B5EF4-FFF2-40B4-BE49-F238E27FC236}">
                <a16:creationId xmlns:a16="http://schemas.microsoft.com/office/drawing/2014/main" id="{C2ED9A7E-9D69-66FF-FDCD-FAAB431F329C}"/>
              </a:ext>
            </a:extLst>
          </p:cNvPr>
          <p:cNvGrpSpPr/>
          <p:nvPr/>
        </p:nvGrpSpPr>
        <p:grpSpPr>
          <a:xfrm>
            <a:off x="2385471" y="0"/>
            <a:ext cx="2440527" cy="6858000"/>
            <a:chOff x="2385471" y="0"/>
            <a:chExt cx="2440527" cy="6858000"/>
          </a:xfrm>
        </p:grpSpPr>
        <p:sp>
          <p:nvSpPr>
            <p:cNvPr id="7" name="Rectangle 6">
              <a:extLst>
                <a:ext uri="{FF2B5EF4-FFF2-40B4-BE49-F238E27FC236}">
                  <a16:creationId xmlns:a16="http://schemas.microsoft.com/office/drawing/2014/main" id="{83CA7BE3-DF7A-C1CD-9412-669CFCBE3829}"/>
                </a:ext>
              </a:extLst>
            </p:cNvPr>
            <p:cNvSpPr/>
            <p:nvPr/>
          </p:nvSpPr>
          <p:spPr>
            <a:xfrm>
              <a:off x="2404533" y="0"/>
              <a:ext cx="2421465" cy="6858000"/>
            </a:xfrm>
            <a:prstGeom prst="rect">
              <a:avLst/>
            </a:prstGeom>
            <a:solidFill>
              <a:srgbClr val="9FE2F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A4DCAD42-B39F-77A0-D7BC-802CED5FEB60}"/>
                </a:ext>
              </a:extLst>
            </p:cNvPr>
            <p:cNvSpPr txBox="1"/>
            <p:nvPr/>
          </p:nvSpPr>
          <p:spPr>
            <a:xfrm>
              <a:off x="3287568" y="1194433"/>
              <a:ext cx="896321" cy="1323439"/>
            </a:xfrm>
            <a:prstGeom prst="rect">
              <a:avLst/>
            </a:prstGeom>
            <a:noFill/>
          </p:spPr>
          <p:txBody>
            <a:bodyPr wrap="square" rtlCol="0">
              <a:spAutoFit/>
            </a:bodyPr>
            <a:lstStyle/>
            <a:p>
              <a:r>
                <a:rPr lang="en-US" sz="8000">
                  <a:solidFill>
                    <a:schemeClr val="bg1"/>
                  </a:solidFill>
                  <a:latin typeface="iCiel Brandon Text Bold" panose="020B0803020203060203" pitchFamily="34" charset="0"/>
                </a:rPr>
                <a:t>2</a:t>
              </a:r>
            </a:p>
          </p:txBody>
        </p:sp>
        <p:sp>
          <p:nvSpPr>
            <p:cNvPr id="21" name="TextBox 20">
              <a:extLst>
                <a:ext uri="{FF2B5EF4-FFF2-40B4-BE49-F238E27FC236}">
                  <a16:creationId xmlns:a16="http://schemas.microsoft.com/office/drawing/2014/main" id="{A4236104-0B0C-EF9A-A8D4-61029D7143CF}"/>
                </a:ext>
              </a:extLst>
            </p:cNvPr>
            <p:cNvSpPr txBox="1"/>
            <p:nvPr/>
          </p:nvSpPr>
          <p:spPr>
            <a:xfrm>
              <a:off x="2385471" y="2441749"/>
              <a:ext cx="2424336" cy="1938992"/>
            </a:xfrm>
            <a:prstGeom prst="rect">
              <a:avLst/>
            </a:prstGeom>
            <a:noFill/>
          </p:spPr>
          <p:txBody>
            <a:bodyPr wrap="square" rtlCol="0">
              <a:spAutoFit/>
            </a:bodyPr>
            <a:lstStyle/>
            <a:p>
              <a:pPr algn="ctr"/>
              <a:r>
                <a:rPr lang="en-US" sz="4000">
                  <a:solidFill>
                    <a:schemeClr val="bg1"/>
                  </a:solidFill>
                  <a:latin typeface="iCiel Brandon Text Bold" panose="020B0803020203060203" pitchFamily="34" charset="0"/>
                </a:rPr>
                <a:t>CƠ SỞ</a:t>
              </a:r>
            </a:p>
            <a:p>
              <a:pPr algn="ctr"/>
              <a:r>
                <a:rPr lang="en-US" sz="4000">
                  <a:solidFill>
                    <a:schemeClr val="bg1"/>
                  </a:solidFill>
                  <a:latin typeface="iCiel Brandon Text Bold" panose="020B0803020203060203" pitchFamily="34" charset="0"/>
                </a:rPr>
                <a:t>LÝ THUYẾT</a:t>
              </a:r>
            </a:p>
          </p:txBody>
        </p:sp>
        <p:pic>
          <p:nvPicPr>
            <p:cNvPr id="2050" name="Picture 2" descr="Html ">
              <a:extLst>
                <a:ext uri="{FF2B5EF4-FFF2-40B4-BE49-F238E27FC236}">
                  <a16:creationId xmlns:a16="http://schemas.microsoft.com/office/drawing/2014/main" id="{F8C7076A-7E7B-8234-A29C-1E0EB0DC3604}"/>
                </a:ext>
              </a:extLst>
            </p:cNvPr>
            <p:cNvPicPr>
              <a:picLocks noChangeAspect="1" noChangeArrowheads="1"/>
            </p:cNvPicPr>
            <p:nvPr/>
          </p:nvPicPr>
          <p:blipFill>
            <a:blip r:embed="rId3">
              <a:alphaModFix amt="12000"/>
              <a:duotone>
                <a:schemeClr val="accent5">
                  <a:shade val="45000"/>
                  <a:satMod val="135000"/>
                </a:schemeClr>
                <a:prstClr val="white"/>
              </a:duotone>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rot="1140359">
              <a:off x="3685477" y="5800151"/>
              <a:ext cx="781749" cy="781749"/>
            </a:xfrm>
            <a:prstGeom prst="rect">
              <a:avLst/>
            </a:prstGeom>
            <a:noFill/>
          </p:spPr>
        </p:pic>
        <p:pic>
          <p:nvPicPr>
            <p:cNvPr id="2052" name="Picture 4" descr="Css 3 ">
              <a:extLst>
                <a:ext uri="{FF2B5EF4-FFF2-40B4-BE49-F238E27FC236}">
                  <a16:creationId xmlns:a16="http://schemas.microsoft.com/office/drawing/2014/main" id="{BA72EED0-3E72-0DE4-5FFC-A69112A9049E}"/>
                </a:ext>
              </a:extLst>
            </p:cNvPr>
            <p:cNvPicPr>
              <a:picLocks noChangeAspect="1" noChangeArrowheads="1"/>
            </p:cNvPicPr>
            <p:nvPr/>
          </p:nvPicPr>
          <p:blipFill>
            <a:blip r:embed="rId5">
              <a:alphaModFix amt="23000"/>
              <a:extLst>
                <a:ext uri="{28A0092B-C50C-407E-A947-70E740481C1C}">
                  <a14:useLocalDpi xmlns:a14="http://schemas.microsoft.com/office/drawing/2010/main" val="0"/>
                </a:ext>
              </a:extLst>
            </a:blip>
            <a:srcRect/>
            <a:stretch>
              <a:fillRect/>
            </a:stretch>
          </p:blipFill>
          <p:spPr bwMode="auto">
            <a:xfrm rot="20700000">
              <a:off x="2766613" y="4684369"/>
              <a:ext cx="641264" cy="64126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3" name="Group 32">
            <a:extLst>
              <a:ext uri="{FF2B5EF4-FFF2-40B4-BE49-F238E27FC236}">
                <a16:creationId xmlns:a16="http://schemas.microsoft.com/office/drawing/2014/main" id="{6E861B6F-4D16-10E0-ED54-F7FC7AC45A00}"/>
              </a:ext>
            </a:extLst>
          </p:cNvPr>
          <p:cNvGrpSpPr/>
          <p:nvPr/>
        </p:nvGrpSpPr>
        <p:grpSpPr>
          <a:xfrm>
            <a:off x="4825998" y="0"/>
            <a:ext cx="2480333" cy="6858000"/>
            <a:chOff x="4825998" y="0"/>
            <a:chExt cx="2480333" cy="6858000"/>
          </a:xfrm>
        </p:grpSpPr>
        <p:sp>
          <p:nvSpPr>
            <p:cNvPr id="8" name="Rectangle 7">
              <a:extLst>
                <a:ext uri="{FF2B5EF4-FFF2-40B4-BE49-F238E27FC236}">
                  <a16:creationId xmlns:a16="http://schemas.microsoft.com/office/drawing/2014/main" id="{4156961F-1523-8CDD-60BE-C3651D71357B}"/>
                </a:ext>
              </a:extLst>
            </p:cNvPr>
            <p:cNvSpPr/>
            <p:nvPr/>
          </p:nvSpPr>
          <p:spPr>
            <a:xfrm>
              <a:off x="4825998" y="0"/>
              <a:ext cx="2421465" cy="6858000"/>
            </a:xfrm>
            <a:prstGeom prst="rect">
              <a:avLst/>
            </a:prstGeom>
            <a:solidFill>
              <a:srgbClr val="F5F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EB024C01-A335-3387-CF90-9847D8407AA0}"/>
                </a:ext>
              </a:extLst>
            </p:cNvPr>
            <p:cNvSpPr txBox="1"/>
            <p:nvPr/>
          </p:nvSpPr>
          <p:spPr>
            <a:xfrm>
              <a:off x="4881995" y="2441749"/>
              <a:ext cx="2424336" cy="3170099"/>
            </a:xfrm>
            <a:prstGeom prst="rect">
              <a:avLst/>
            </a:prstGeom>
            <a:noFill/>
          </p:spPr>
          <p:txBody>
            <a:bodyPr wrap="square" rtlCol="0">
              <a:spAutoFit/>
            </a:bodyPr>
            <a:lstStyle/>
            <a:p>
              <a:pPr algn="ctr"/>
              <a:r>
                <a:rPr lang="en-US" sz="4000">
                  <a:solidFill>
                    <a:srgbClr val="34C1E8"/>
                  </a:solidFill>
                  <a:latin typeface="iCiel Brandon Text Bold" panose="020B0803020203060203" pitchFamily="34" charset="0"/>
                </a:rPr>
                <a:t>PHÂN</a:t>
              </a:r>
            </a:p>
            <a:p>
              <a:pPr algn="ctr"/>
              <a:r>
                <a:rPr lang="en-US" sz="4000">
                  <a:solidFill>
                    <a:srgbClr val="34C1E8"/>
                  </a:solidFill>
                  <a:latin typeface="iCiel Brandon Text Bold" panose="020B0803020203060203" pitchFamily="34" charset="0"/>
                </a:rPr>
                <a:t>TÍCH</a:t>
              </a:r>
            </a:p>
            <a:p>
              <a:pPr algn="ctr"/>
              <a:r>
                <a:rPr lang="en-US" sz="4000">
                  <a:solidFill>
                    <a:srgbClr val="34C1E8"/>
                  </a:solidFill>
                  <a:latin typeface="iCiel Brandon Text Bold" panose="020B0803020203060203" pitchFamily="34" charset="0"/>
                </a:rPr>
                <a:t>VÀ</a:t>
              </a:r>
            </a:p>
            <a:p>
              <a:pPr algn="ctr"/>
              <a:r>
                <a:rPr lang="en-US" sz="4000">
                  <a:solidFill>
                    <a:srgbClr val="34C1E8"/>
                  </a:solidFill>
                  <a:latin typeface="iCiel Brandon Text Bold" panose="020B0803020203060203" pitchFamily="34" charset="0"/>
                </a:rPr>
                <a:t>THIẾT</a:t>
              </a:r>
            </a:p>
            <a:p>
              <a:pPr algn="ctr"/>
              <a:r>
                <a:rPr lang="en-US" sz="4000">
                  <a:solidFill>
                    <a:srgbClr val="34C1E8"/>
                  </a:solidFill>
                  <a:latin typeface="iCiel Brandon Text Bold" panose="020B0803020203060203" pitchFamily="34" charset="0"/>
                </a:rPr>
                <a:t>KẾ</a:t>
              </a:r>
            </a:p>
          </p:txBody>
        </p:sp>
        <p:pic>
          <p:nvPicPr>
            <p:cNvPr id="2056" name="Picture 8" descr="Transparency ">
              <a:extLst>
                <a:ext uri="{FF2B5EF4-FFF2-40B4-BE49-F238E27FC236}">
                  <a16:creationId xmlns:a16="http://schemas.microsoft.com/office/drawing/2014/main" id="{1449DC27-0C09-5C7E-6B63-0660DD4EBEBE}"/>
                </a:ext>
              </a:extLst>
            </p:cNvPr>
            <p:cNvPicPr>
              <a:picLocks noChangeAspect="1" noChangeArrowheads="1"/>
            </p:cNvPicPr>
            <p:nvPr/>
          </p:nvPicPr>
          <p:blipFill>
            <a:blip r:embed="rId6">
              <a:alphaModFix amt="7000"/>
              <a:extLst>
                <a:ext uri="{28A0092B-C50C-407E-A947-70E740481C1C}">
                  <a14:useLocalDpi xmlns:a14="http://schemas.microsoft.com/office/drawing/2010/main" val="0"/>
                </a:ext>
              </a:extLst>
            </a:blip>
            <a:srcRect/>
            <a:stretch>
              <a:fillRect/>
            </a:stretch>
          </p:blipFill>
          <p:spPr bwMode="auto">
            <a:xfrm>
              <a:off x="5060287" y="2749317"/>
              <a:ext cx="2020134" cy="2020134"/>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15FCF630-F926-DC23-E7E0-0AB92D06DF85}"/>
                </a:ext>
              </a:extLst>
            </p:cNvPr>
            <p:cNvSpPr txBox="1"/>
            <p:nvPr/>
          </p:nvSpPr>
          <p:spPr>
            <a:xfrm>
              <a:off x="5698633" y="1194169"/>
              <a:ext cx="896321" cy="1323439"/>
            </a:xfrm>
            <a:prstGeom prst="rect">
              <a:avLst/>
            </a:prstGeom>
            <a:noFill/>
          </p:spPr>
          <p:txBody>
            <a:bodyPr wrap="square" rtlCol="0">
              <a:spAutoFit/>
            </a:bodyPr>
            <a:lstStyle/>
            <a:p>
              <a:r>
                <a:rPr lang="en-US" sz="8000">
                  <a:solidFill>
                    <a:srgbClr val="34C1E8"/>
                  </a:solidFill>
                  <a:latin typeface="iCiel Brandon Text Bold" panose="020B0803020203060203" pitchFamily="34" charset="0"/>
                </a:rPr>
                <a:t>3</a:t>
              </a:r>
            </a:p>
          </p:txBody>
        </p:sp>
      </p:grpSp>
      <p:grpSp>
        <p:nvGrpSpPr>
          <p:cNvPr id="34" name="Group 33">
            <a:extLst>
              <a:ext uri="{FF2B5EF4-FFF2-40B4-BE49-F238E27FC236}">
                <a16:creationId xmlns:a16="http://schemas.microsoft.com/office/drawing/2014/main" id="{E11C3F44-7EEC-501E-A479-0686DE446C14}"/>
              </a:ext>
            </a:extLst>
          </p:cNvPr>
          <p:cNvGrpSpPr/>
          <p:nvPr/>
        </p:nvGrpSpPr>
        <p:grpSpPr>
          <a:xfrm>
            <a:off x="7225500" y="0"/>
            <a:ext cx="2469976" cy="7282634"/>
            <a:chOff x="7225500" y="0"/>
            <a:chExt cx="2469976" cy="7282634"/>
          </a:xfrm>
        </p:grpSpPr>
        <p:sp>
          <p:nvSpPr>
            <p:cNvPr id="9" name="Rectangle 8">
              <a:extLst>
                <a:ext uri="{FF2B5EF4-FFF2-40B4-BE49-F238E27FC236}">
                  <a16:creationId xmlns:a16="http://schemas.microsoft.com/office/drawing/2014/main" id="{1EB4A2F8-A08E-28E0-2CCB-D4CBB7CF92E9}"/>
                </a:ext>
              </a:extLst>
            </p:cNvPr>
            <p:cNvSpPr/>
            <p:nvPr/>
          </p:nvSpPr>
          <p:spPr>
            <a:xfrm>
              <a:off x="7247463" y="0"/>
              <a:ext cx="2421465" cy="6858000"/>
            </a:xfrm>
            <a:prstGeom prst="rect">
              <a:avLst/>
            </a:prstGeom>
            <a:solidFill>
              <a:srgbClr val="92DFF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60" name="Picture 12" descr="Check list ">
              <a:extLst>
                <a:ext uri="{FF2B5EF4-FFF2-40B4-BE49-F238E27FC236}">
                  <a16:creationId xmlns:a16="http://schemas.microsoft.com/office/drawing/2014/main" id="{266284C0-DE0C-E77D-151C-B1F8E50F82BC}"/>
                </a:ext>
              </a:extLst>
            </p:cNvPr>
            <p:cNvPicPr>
              <a:picLocks noChangeAspect="1" noChangeArrowheads="1"/>
            </p:cNvPicPr>
            <p:nvPr/>
          </p:nvPicPr>
          <p:blipFill>
            <a:blip r:embed="rId7">
              <a:alphaModFix amt="14000"/>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20689996">
              <a:off x="7759595" y="5574205"/>
              <a:ext cx="1708429" cy="1708429"/>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A13A249D-936F-0BCC-0918-B55DA1FD4D91}"/>
                </a:ext>
              </a:extLst>
            </p:cNvPr>
            <p:cNvSpPr txBox="1"/>
            <p:nvPr/>
          </p:nvSpPr>
          <p:spPr>
            <a:xfrm>
              <a:off x="7225500" y="2441749"/>
              <a:ext cx="2469976" cy="3046988"/>
            </a:xfrm>
            <a:prstGeom prst="rect">
              <a:avLst/>
            </a:prstGeom>
            <a:noFill/>
          </p:spPr>
          <p:txBody>
            <a:bodyPr wrap="square" rtlCol="0">
              <a:spAutoFit/>
            </a:bodyPr>
            <a:lstStyle/>
            <a:p>
              <a:pPr algn="ctr"/>
              <a:r>
                <a:rPr lang="en-US" sz="4800">
                  <a:solidFill>
                    <a:schemeClr val="bg1"/>
                  </a:solidFill>
                  <a:latin typeface="iCiel Brandon Text Bold" panose="020B0803020203060203" pitchFamily="34" charset="0"/>
                </a:rPr>
                <a:t>ĐÁNH </a:t>
              </a:r>
            </a:p>
            <a:p>
              <a:pPr algn="ctr"/>
              <a:r>
                <a:rPr lang="en-US" sz="4800">
                  <a:solidFill>
                    <a:schemeClr val="bg1"/>
                  </a:solidFill>
                  <a:latin typeface="iCiel Brandon Text Bold" panose="020B0803020203060203" pitchFamily="34" charset="0"/>
                </a:rPr>
                <a:t>GIÁ</a:t>
              </a:r>
            </a:p>
            <a:p>
              <a:pPr algn="ctr"/>
              <a:r>
                <a:rPr lang="en-US" sz="4800">
                  <a:solidFill>
                    <a:schemeClr val="bg1"/>
                  </a:solidFill>
                  <a:latin typeface="iCiel Brandon Text Bold" panose="020B0803020203060203" pitchFamily="34" charset="0"/>
                </a:rPr>
                <a:t>KIỂM</a:t>
              </a:r>
            </a:p>
            <a:p>
              <a:pPr algn="ctr"/>
              <a:r>
                <a:rPr lang="en-US" sz="4800">
                  <a:solidFill>
                    <a:schemeClr val="bg1"/>
                  </a:solidFill>
                  <a:latin typeface="iCiel Brandon Text Bold" panose="020B0803020203060203" pitchFamily="34" charset="0"/>
                </a:rPr>
                <a:t>THỬ</a:t>
              </a:r>
            </a:p>
          </p:txBody>
        </p:sp>
        <p:sp>
          <p:nvSpPr>
            <p:cNvPr id="23" name="TextBox 22">
              <a:extLst>
                <a:ext uri="{FF2B5EF4-FFF2-40B4-BE49-F238E27FC236}">
                  <a16:creationId xmlns:a16="http://schemas.microsoft.com/office/drawing/2014/main" id="{D9D55B77-5736-8108-1710-0762FEFB9C43}"/>
                </a:ext>
              </a:extLst>
            </p:cNvPr>
            <p:cNvSpPr txBox="1"/>
            <p:nvPr/>
          </p:nvSpPr>
          <p:spPr>
            <a:xfrm>
              <a:off x="7997111" y="1194950"/>
              <a:ext cx="812232" cy="1323439"/>
            </a:xfrm>
            <a:prstGeom prst="rect">
              <a:avLst/>
            </a:prstGeom>
            <a:noFill/>
          </p:spPr>
          <p:txBody>
            <a:bodyPr wrap="square" rtlCol="0">
              <a:spAutoFit/>
            </a:bodyPr>
            <a:lstStyle/>
            <a:p>
              <a:r>
                <a:rPr lang="en-US" sz="8000">
                  <a:solidFill>
                    <a:srgbClr val="F5FCFF"/>
                  </a:solidFill>
                  <a:latin typeface="iCiel Brandon Text Bold" panose="020B0803020203060203" pitchFamily="34" charset="0"/>
                </a:rPr>
                <a:t>4</a:t>
              </a:r>
            </a:p>
          </p:txBody>
        </p:sp>
      </p:grpSp>
      <p:grpSp>
        <p:nvGrpSpPr>
          <p:cNvPr id="35" name="Group 34">
            <a:extLst>
              <a:ext uri="{FF2B5EF4-FFF2-40B4-BE49-F238E27FC236}">
                <a16:creationId xmlns:a16="http://schemas.microsoft.com/office/drawing/2014/main" id="{39A451FE-AA57-D507-0DCE-0FBEAA598A09}"/>
              </a:ext>
            </a:extLst>
          </p:cNvPr>
          <p:cNvGrpSpPr/>
          <p:nvPr/>
        </p:nvGrpSpPr>
        <p:grpSpPr>
          <a:xfrm>
            <a:off x="9668928" y="0"/>
            <a:ext cx="2523072" cy="6858000"/>
            <a:chOff x="9668928" y="0"/>
            <a:chExt cx="2523072" cy="6858000"/>
          </a:xfrm>
        </p:grpSpPr>
        <p:sp>
          <p:nvSpPr>
            <p:cNvPr id="10" name="Rectangle 9">
              <a:extLst>
                <a:ext uri="{FF2B5EF4-FFF2-40B4-BE49-F238E27FC236}">
                  <a16:creationId xmlns:a16="http://schemas.microsoft.com/office/drawing/2014/main" id="{510E728E-314F-5E85-DBE4-610AE6932E9F}"/>
                </a:ext>
              </a:extLst>
            </p:cNvPr>
            <p:cNvSpPr/>
            <p:nvPr/>
          </p:nvSpPr>
          <p:spPr>
            <a:xfrm>
              <a:off x="9668928" y="0"/>
              <a:ext cx="2523072" cy="6858000"/>
            </a:xfrm>
            <a:prstGeom prst="rect">
              <a:avLst/>
            </a:prstGeom>
            <a:solidFill>
              <a:srgbClr val="F5F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5FCFF"/>
                </a:solidFill>
              </a:endParaRPr>
            </a:p>
          </p:txBody>
        </p:sp>
        <p:pic>
          <p:nvPicPr>
            <p:cNvPr id="2064" name="Picture 16" descr="Exam ">
              <a:extLst>
                <a:ext uri="{FF2B5EF4-FFF2-40B4-BE49-F238E27FC236}">
                  <a16:creationId xmlns:a16="http://schemas.microsoft.com/office/drawing/2014/main" id="{D062308C-BFFB-FA86-2E04-007A0868A7CD}"/>
                </a:ext>
              </a:extLst>
            </p:cNvPr>
            <p:cNvPicPr>
              <a:picLocks noChangeAspect="1" noChangeArrowheads="1"/>
            </p:cNvPicPr>
            <p:nvPr/>
          </p:nvPicPr>
          <p:blipFill>
            <a:blip r:embed="rId8">
              <a:duotone>
                <a:schemeClr val="accent5">
                  <a:shade val="45000"/>
                  <a:satMod val="135000"/>
                </a:schemeClr>
                <a:prstClr val="white"/>
              </a:duotone>
              <a:alphaModFix amt="20000"/>
              <a:extLst>
                <a:ext uri="{28A0092B-C50C-407E-A947-70E740481C1C}">
                  <a14:useLocalDpi xmlns:a14="http://schemas.microsoft.com/office/drawing/2010/main" val="0"/>
                </a:ext>
              </a:extLst>
            </a:blip>
            <a:srcRect/>
            <a:stretch>
              <a:fillRect/>
            </a:stretch>
          </p:blipFill>
          <p:spPr bwMode="auto">
            <a:xfrm>
              <a:off x="10171460" y="4557748"/>
              <a:ext cx="1645445" cy="1645445"/>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F4FD026D-C030-6D4D-012B-803FFF30A3EE}"/>
                </a:ext>
              </a:extLst>
            </p:cNvPr>
            <p:cNvSpPr txBox="1"/>
            <p:nvPr/>
          </p:nvSpPr>
          <p:spPr>
            <a:xfrm>
              <a:off x="9869832" y="2517607"/>
              <a:ext cx="2248702" cy="1938992"/>
            </a:xfrm>
            <a:prstGeom prst="rect">
              <a:avLst/>
            </a:prstGeom>
            <a:noFill/>
          </p:spPr>
          <p:txBody>
            <a:bodyPr wrap="square" rtlCol="0">
              <a:spAutoFit/>
            </a:bodyPr>
            <a:lstStyle/>
            <a:p>
              <a:pPr algn="ctr"/>
              <a:r>
                <a:rPr lang="en-US" sz="6000">
                  <a:solidFill>
                    <a:srgbClr val="34C1E8"/>
                  </a:solidFill>
                  <a:latin typeface="iCiel Brandon Text Bold" panose="020B0803020203060203" pitchFamily="34" charset="0"/>
                </a:rPr>
                <a:t>KẾT LUẬN</a:t>
              </a:r>
            </a:p>
          </p:txBody>
        </p:sp>
        <p:sp>
          <p:nvSpPr>
            <p:cNvPr id="26" name="TextBox 25">
              <a:extLst>
                <a:ext uri="{FF2B5EF4-FFF2-40B4-BE49-F238E27FC236}">
                  <a16:creationId xmlns:a16="http://schemas.microsoft.com/office/drawing/2014/main" id="{DA85CB85-709A-6731-C493-36970D84E8C3}"/>
                </a:ext>
              </a:extLst>
            </p:cNvPr>
            <p:cNvSpPr txBox="1"/>
            <p:nvPr/>
          </p:nvSpPr>
          <p:spPr>
            <a:xfrm>
              <a:off x="10588067" y="1194168"/>
              <a:ext cx="812232" cy="1323439"/>
            </a:xfrm>
            <a:prstGeom prst="rect">
              <a:avLst/>
            </a:prstGeom>
            <a:noFill/>
          </p:spPr>
          <p:txBody>
            <a:bodyPr wrap="square" rtlCol="0">
              <a:spAutoFit/>
            </a:bodyPr>
            <a:lstStyle/>
            <a:p>
              <a:r>
                <a:rPr lang="en-US" sz="8000">
                  <a:solidFill>
                    <a:srgbClr val="34C1E8"/>
                  </a:solidFill>
                  <a:latin typeface="iCiel Brandon Text Bold" panose="020B0803020203060203" pitchFamily="34" charset="0"/>
                </a:rPr>
                <a:t>5</a:t>
              </a:r>
            </a:p>
          </p:txBody>
        </p:sp>
      </p:grpSp>
      <p:sp>
        <p:nvSpPr>
          <p:cNvPr id="4" name="Rectangle 3">
            <a:extLst>
              <a:ext uri="{FF2B5EF4-FFF2-40B4-BE49-F238E27FC236}">
                <a16:creationId xmlns:a16="http://schemas.microsoft.com/office/drawing/2014/main" id="{72E33767-6CA4-EC7B-CC6E-3EE1DEE2B377}"/>
              </a:ext>
            </a:extLst>
          </p:cNvPr>
          <p:cNvSpPr/>
          <p:nvPr/>
        </p:nvSpPr>
        <p:spPr>
          <a:xfrm>
            <a:off x="-26627" y="0"/>
            <a:ext cx="12218627" cy="6858000"/>
          </a:xfrm>
          <a:prstGeom prst="rect">
            <a:avLst/>
          </a:prstGeom>
          <a:solidFill>
            <a:srgbClr val="F5F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EE3A8B98-C1CF-C1B7-DA75-D5D349013463}"/>
              </a:ext>
            </a:extLst>
          </p:cNvPr>
          <p:cNvSpPr txBox="1"/>
          <p:nvPr/>
        </p:nvSpPr>
        <p:spPr>
          <a:xfrm>
            <a:off x="-74999" y="2576661"/>
            <a:ext cx="2469976" cy="1569660"/>
          </a:xfrm>
          <a:prstGeom prst="rect">
            <a:avLst/>
          </a:prstGeom>
          <a:noFill/>
        </p:spPr>
        <p:txBody>
          <a:bodyPr wrap="square" rtlCol="0">
            <a:spAutoFit/>
          </a:bodyPr>
          <a:lstStyle/>
          <a:p>
            <a:pPr algn="ctr"/>
            <a:r>
              <a:rPr lang="en-US" sz="4800">
                <a:solidFill>
                  <a:srgbClr val="34C1E8"/>
                </a:solidFill>
                <a:latin typeface="iCiel Brandon Text Bold" panose="020B0803020203060203" pitchFamily="34" charset="0"/>
              </a:rPr>
              <a:t>GIỚI THIỆU</a:t>
            </a:r>
          </a:p>
        </p:txBody>
      </p:sp>
      <p:sp>
        <p:nvSpPr>
          <p:cNvPr id="27" name="TextBox 26">
            <a:extLst>
              <a:ext uri="{FF2B5EF4-FFF2-40B4-BE49-F238E27FC236}">
                <a16:creationId xmlns:a16="http://schemas.microsoft.com/office/drawing/2014/main" id="{2F3E9C4C-3E46-A4A1-80D8-8910B3222AAA}"/>
              </a:ext>
            </a:extLst>
          </p:cNvPr>
          <p:cNvSpPr txBox="1"/>
          <p:nvPr/>
        </p:nvSpPr>
        <p:spPr>
          <a:xfrm>
            <a:off x="886354" y="1207236"/>
            <a:ext cx="896321" cy="1323439"/>
          </a:xfrm>
          <a:prstGeom prst="rect">
            <a:avLst/>
          </a:prstGeom>
          <a:noFill/>
        </p:spPr>
        <p:txBody>
          <a:bodyPr wrap="square" rtlCol="0">
            <a:spAutoFit/>
          </a:bodyPr>
          <a:lstStyle/>
          <a:p>
            <a:r>
              <a:rPr lang="en-US" sz="8000">
                <a:solidFill>
                  <a:srgbClr val="34C1E8"/>
                </a:solidFill>
                <a:latin typeface="iCiel Brandon Text Bold" panose="020B0803020203060203" pitchFamily="34" charset="0"/>
              </a:rPr>
              <a:t>1</a:t>
            </a:r>
          </a:p>
        </p:txBody>
      </p:sp>
      <p:sp>
        <p:nvSpPr>
          <p:cNvPr id="28" name="Oval 27">
            <a:extLst>
              <a:ext uri="{FF2B5EF4-FFF2-40B4-BE49-F238E27FC236}">
                <a16:creationId xmlns:a16="http://schemas.microsoft.com/office/drawing/2014/main" id="{E3B04570-025B-AA00-5743-20C11DDCE8AC}"/>
              </a:ext>
            </a:extLst>
          </p:cNvPr>
          <p:cNvSpPr/>
          <p:nvPr/>
        </p:nvSpPr>
        <p:spPr>
          <a:xfrm>
            <a:off x="-401722" y="5818402"/>
            <a:ext cx="847725" cy="847725"/>
          </a:xfrm>
          <a:prstGeom prst="ellipse">
            <a:avLst/>
          </a:prstGeom>
          <a:solidFill>
            <a:srgbClr val="92DFF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76235C23-3215-7E85-8794-06D2C66F03EC}"/>
              </a:ext>
            </a:extLst>
          </p:cNvPr>
          <p:cNvSpPr/>
          <p:nvPr/>
        </p:nvSpPr>
        <p:spPr>
          <a:xfrm>
            <a:off x="363017" y="6472117"/>
            <a:ext cx="654799" cy="654799"/>
          </a:xfrm>
          <a:prstGeom prst="ellipse">
            <a:avLst/>
          </a:prstGeom>
          <a:solidFill>
            <a:srgbClr val="92DFF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265CDF5A-86DB-ED90-E3D1-9BC604BE9EE3}"/>
              </a:ext>
            </a:extLst>
          </p:cNvPr>
          <p:cNvSpPr/>
          <p:nvPr/>
        </p:nvSpPr>
        <p:spPr>
          <a:xfrm>
            <a:off x="10837094" y="-641624"/>
            <a:ext cx="2072438" cy="2072438"/>
          </a:xfrm>
          <a:prstGeom prst="ellipse">
            <a:avLst/>
          </a:prstGeom>
          <a:solidFill>
            <a:srgbClr val="92DFF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15E277D2-AC9C-20F9-772D-C709FA883B74}"/>
              </a:ext>
            </a:extLst>
          </p:cNvPr>
          <p:cNvSpPr/>
          <p:nvPr/>
        </p:nvSpPr>
        <p:spPr>
          <a:xfrm>
            <a:off x="7155232" y="6191025"/>
            <a:ext cx="1157884" cy="1157884"/>
          </a:xfrm>
          <a:prstGeom prst="ellipse">
            <a:avLst/>
          </a:prstGeom>
          <a:solidFill>
            <a:srgbClr val="92DFF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39A43056-7BA4-4153-D982-517CDE84514A}"/>
              </a:ext>
            </a:extLst>
          </p:cNvPr>
          <p:cNvSpPr/>
          <p:nvPr/>
        </p:nvSpPr>
        <p:spPr>
          <a:xfrm>
            <a:off x="3169392" y="-744824"/>
            <a:ext cx="7798621" cy="1774945"/>
          </a:xfrm>
          <a:prstGeom prst="roundRect">
            <a:avLst/>
          </a:prstGeom>
          <a:solidFill>
            <a:schemeClr val="bg1"/>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600">
              <a:solidFill>
                <a:srgbClr val="34C1E8"/>
              </a:solidFill>
              <a:latin typeface="iCiel Brandon Text Bold" panose="020B0803020203060203" pitchFamily="34" charset="0"/>
            </a:endParaRPr>
          </a:p>
          <a:p>
            <a:pPr algn="ctr"/>
            <a:r>
              <a:rPr lang="en-US" sz="3600">
                <a:solidFill>
                  <a:srgbClr val="34C1E8"/>
                </a:solidFill>
                <a:latin typeface="iCiel Brandon Text Bold" panose="020B0803020203060203" pitchFamily="34" charset="0"/>
              </a:rPr>
              <a:t>MỤC TIÊU NGHIÊN CỨU</a:t>
            </a:r>
          </a:p>
        </p:txBody>
      </p:sp>
      <p:sp>
        <p:nvSpPr>
          <p:cNvPr id="6" name="Rectangle: Rounded Corners 5">
            <a:extLst>
              <a:ext uri="{FF2B5EF4-FFF2-40B4-BE49-F238E27FC236}">
                <a16:creationId xmlns:a16="http://schemas.microsoft.com/office/drawing/2014/main" id="{0B475EF8-0304-F153-BA1B-EBC21AB7DC41}"/>
              </a:ext>
            </a:extLst>
          </p:cNvPr>
          <p:cNvSpPr/>
          <p:nvPr/>
        </p:nvSpPr>
        <p:spPr>
          <a:xfrm>
            <a:off x="2369314" y="1745383"/>
            <a:ext cx="9568802" cy="1251791"/>
          </a:xfrm>
          <a:prstGeom prst="roundRect">
            <a:avLst>
              <a:gd name="adj" fmla="val 2805"/>
            </a:avLst>
          </a:prstGeom>
          <a:solidFill>
            <a:srgbClr val="FFFFFF"/>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34C1E8"/>
                </a:solidFill>
                <a:latin typeface="iCiel Brandon Text Bold" panose="020B0803020203060203" pitchFamily="34" charset="0"/>
              </a:rPr>
              <a:t>CÁCH VẬN HÀNH CỦA THUẬT TOÁN QUA MỘT SỐ VÍ DỤ</a:t>
            </a:r>
          </a:p>
        </p:txBody>
      </p:sp>
      <p:grpSp>
        <p:nvGrpSpPr>
          <p:cNvPr id="52" name="Group 51">
            <a:extLst>
              <a:ext uri="{FF2B5EF4-FFF2-40B4-BE49-F238E27FC236}">
                <a16:creationId xmlns:a16="http://schemas.microsoft.com/office/drawing/2014/main" id="{B6A7DC99-E48B-37FE-1270-C756FCD45F95}"/>
              </a:ext>
            </a:extLst>
          </p:cNvPr>
          <p:cNvGrpSpPr/>
          <p:nvPr/>
        </p:nvGrpSpPr>
        <p:grpSpPr>
          <a:xfrm>
            <a:off x="-2476487" y="0"/>
            <a:ext cx="2440527" cy="6858000"/>
            <a:chOff x="-35994" y="-6857493"/>
            <a:chExt cx="2440527" cy="6858000"/>
          </a:xfrm>
        </p:grpSpPr>
        <p:sp>
          <p:nvSpPr>
            <p:cNvPr id="49" name="Rectangle 48">
              <a:extLst>
                <a:ext uri="{FF2B5EF4-FFF2-40B4-BE49-F238E27FC236}">
                  <a16:creationId xmlns:a16="http://schemas.microsoft.com/office/drawing/2014/main" id="{83974C02-7214-666D-844D-3340BECE1262}"/>
                </a:ext>
              </a:extLst>
            </p:cNvPr>
            <p:cNvSpPr/>
            <p:nvPr/>
          </p:nvSpPr>
          <p:spPr>
            <a:xfrm>
              <a:off x="-16932" y="-6857493"/>
              <a:ext cx="2421465" cy="6858000"/>
            </a:xfrm>
            <a:prstGeom prst="rect">
              <a:avLst/>
            </a:prstGeom>
            <a:solidFill>
              <a:srgbClr val="9FE2F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456D74C5-C130-704E-CBBD-8CD8FD597296}"/>
                </a:ext>
              </a:extLst>
            </p:cNvPr>
            <p:cNvSpPr txBox="1"/>
            <p:nvPr/>
          </p:nvSpPr>
          <p:spPr>
            <a:xfrm>
              <a:off x="866103" y="-5663060"/>
              <a:ext cx="896321" cy="1323439"/>
            </a:xfrm>
            <a:prstGeom prst="rect">
              <a:avLst/>
            </a:prstGeom>
            <a:noFill/>
          </p:spPr>
          <p:txBody>
            <a:bodyPr wrap="square" rtlCol="0">
              <a:spAutoFit/>
            </a:bodyPr>
            <a:lstStyle/>
            <a:p>
              <a:r>
                <a:rPr lang="en-US" sz="8000">
                  <a:solidFill>
                    <a:schemeClr val="bg1"/>
                  </a:solidFill>
                  <a:latin typeface="iCiel Brandon Text Bold" panose="020B0803020203060203" pitchFamily="34" charset="0"/>
                </a:rPr>
                <a:t>2</a:t>
              </a:r>
            </a:p>
          </p:txBody>
        </p:sp>
        <p:sp>
          <p:nvSpPr>
            <p:cNvPr id="51" name="TextBox 50">
              <a:extLst>
                <a:ext uri="{FF2B5EF4-FFF2-40B4-BE49-F238E27FC236}">
                  <a16:creationId xmlns:a16="http://schemas.microsoft.com/office/drawing/2014/main" id="{06ED11A1-2CE5-F8E0-20B5-4A34E3CE9165}"/>
                </a:ext>
              </a:extLst>
            </p:cNvPr>
            <p:cNvSpPr txBox="1"/>
            <p:nvPr/>
          </p:nvSpPr>
          <p:spPr>
            <a:xfrm>
              <a:off x="-35994" y="-4415744"/>
              <a:ext cx="2424336" cy="1938992"/>
            </a:xfrm>
            <a:prstGeom prst="rect">
              <a:avLst/>
            </a:prstGeom>
            <a:noFill/>
          </p:spPr>
          <p:txBody>
            <a:bodyPr wrap="square" rtlCol="0">
              <a:spAutoFit/>
            </a:bodyPr>
            <a:lstStyle/>
            <a:p>
              <a:pPr algn="ctr"/>
              <a:r>
                <a:rPr lang="en-US" sz="4000">
                  <a:solidFill>
                    <a:schemeClr val="bg1"/>
                  </a:solidFill>
                  <a:latin typeface="iCiel Brandon Text Bold" panose="020B0803020203060203" pitchFamily="34" charset="0"/>
                </a:rPr>
                <a:t>CƠ SỞ</a:t>
              </a:r>
            </a:p>
            <a:p>
              <a:pPr algn="ctr"/>
              <a:r>
                <a:rPr lang="en-US" sz="4000">
                  <a:solidFill>
                    <a:schemeClr val="bg1"/>
                  </a:solidFill>
                  <a:latin typeface="iCiel Brandon Text Bold" panose="020B0803020203060203" pitchFamily="34" charset="0"/>
                </a:rPr>
                <a:t>LÝ THUYẾT</a:t>
              </a:r>
            </a:p>
          </p:txBody>
        </p:sp>
      </p:grpSp>
      <p:sp>
        <p:nvSpPr>
          <p:cNvPr id="15" name="Rectangle: Rounded Corners 14">
            <a:extLst>
              <a:ext uri="{FF2B5EF4-FFF2-40B4-BE49-F238E27FC236}">
                <a16:creationId xmlns:a16="http://schemas.microsoft.com/office/drawing/2014/main" id="{E1AB3FD5-FD02-3C26-5509-2B78A9E3F0D0}"/>
              </a:ext>
            </a:extLst>
          </p:cNvPr>
          <p:cNvSpPr/>
          <p:nvPr/>
        </p:nvSpPr>
        <p:spPr>
          <a:xfrm>
            <a:off x="3845968" y="3791902"/>
            <a:ext cx="6615494" cy="1156395"/>
          </a:xfrm>
          <a:prstGeom prst="roundRect">
            <a:avLst>
              <a:gd name="adj" fmla="val 2805"/>
            </a:avLst>
          </a:prstGeom>
          <a:solidFill>
            <a:srgbClr val="FFFFFF"/>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34C1E8"/>
                </a:solidFill>
                <a:latin typeface="iCiel Brandon Text Bold" panose="020B0803020203060203" pitchFamily="34" charset="0"/>
              </a:rPr>
              <a:t>TÌM HIỂU,THIẾT KẾ,CÀI ĐẶT TRÒ CHƠI </a:t>
            </a:r>
          </a:p>
        </p:txBody>
      </p:sp>
    </p:spTree>
    <p:extLst>
      <p:ext uri="{BB962C8B-B14F-4D97-AF65-F5344CB8AC3E}">
        <p14:creationId xmlns:p14="http://schemas.microsoft.com/office/powerpoint/2010/main" val="3488326304"/>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Group 31">
            <a:extLst>
              <a:ext uri="{FF2B5EF4-FFF2-40B4-BE49-F238E27FC236}">
                <a16:creationId xmlns:a16="http://schemas.microsoft.com/office/drawing/2014/main" id="{C2ED9A7E-9D69-66FF-FDCD-FAAB431F329C}"/>
              </a:ext>
            </a:extLst>
          </p:cNvPr>
          <p:cNvGrpSpPr/>
          <p:nvPr/>
        </p:nvGrpSpPr>
        <p:grpSpPr>
          <a:xfrm>
            <a:off x="2385471" y="0"/>
            <a:ext cx="2440527" cy="6858000"/>
            <a:chOff x="2385471" y="0"/>
            <a:chExt cx="2440527" cy="6858000"/>
          </a:xfrm>
        </p:grpSpPr>
        <p:sp>
          <p:nvSpPr>
            <p:cNvPr id="7" name="Rectangle 6">
              <a:extLst>
                <a:ext uri="{FF2B5EF4-FFF2-40B4-BE49-F238E27FC236}">
                  <a16:creationId xmlns:a16="http://schemas.microsoft.com/office/drawing/2014/main" id="{83CA7BE3-DF7A-C1CD-9412-669CFCBE3829}"/>
                </a:ext>
              </a:extLst>
            </p:cNvPr>
            <p:cNvSpPr/>
            <p:nvPr/>
          </p:nvSpPr>
          <p:spPr>
            <a:xfrm>
              <a:off x="2404533" y="0"/>
              <a:ext cx="2421465" cy="6858000"/>
            </a:xfrm>
            <a:prstGeom prst="rect">
              <a:avLst/>
            </a:prstGeom>
            <a:solidFill>
              <a:srgbClr val="9FE2F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A4DCAD42-B39F-77A0-D7BC-802CED5FEB60}"/>
                </a:ext>
              </a:extLst>
            </p:cNvPr>
            <p:cNvSpPr txBox="1"/>
            <p:nvPr/>
          </p:nvSpPr>
          <p:spPr>
            <a:xfrm>
              <a:off x="3287568" y="1194433"/>
              <a:ext cx="896321" cy="1323439"/>
            </a:xfrm>
            <a:prstGeom prst="rect">
              <a:avLst/>
            </a:prstGeom>
            <a:noFill/>
          </p:spPr>
          <p:txBody>
            <a:bodyPr wrap="square" rtlCol="0">
              <a:spAutoFit/>
            </a:bodyPr>
            <a:lstStyle/>
            <a:p>
              <a:r>
                <a:rPr lang="en-US" sz="8000">
                  <a:solidFill>
                    <a:schemeClr val="bg1"/>
                  </a:solidFill>
                  <a:latin typeface="iCiel Brandon Text Bold" panose="020B0803020203060203" pitchFamily="34" charset="0"/>
                </a:rPr>
                <a:t>2</a:t>
              </a:r>
            </a:p>
          </p:txBody>
        </p:sp>
        <p:sp>
          <p:nvSpPr>
            <p:cNvPr id="21" name="TextBox 20">
              <a:extLst>
                <a:ext uri="{FF2B5EF4-FFF2-40B4-BE49-F238E27FC236}">
                  <a16:creationId xmlns:a16="http://schemas.microsoft.com/office/drawing/2014/main" id="{A4236104-0B0C-EF9A-A8D4-61029D7143CF}"/>
                </a:ext>
              </a:extLst>
            </p:cNvPr>
            <p:cNvSpPr txBox="1"/>
            <p:nvPr/>
          </p:nvSpPr>
          <p:spPr>
            <a:xfrm>
              <a:off x="2385471" y="2441749"/>
              <a:ext cx="2424336" cy="1938992"/>
            </a:xfrm>
            <a:prstGeom prst="rect">
              <a:avLst/>
            </a:prstGeom>
            <a:noFill/>
          </p:spPr>
          <p:txBody>
            <a:bodyPr wrap="square" rtlCol="0">
              <a:spAutoFit/>
            </a:bodyPr>
            <a:lstStyle/>
            <a:p>
              <a:pPr algn="ctr"/>
              <a:r>
                <a:rPr lang="en-US" sz="4000">
                  <a:solidFill>
                    <a:schemeClr val="bg1"/>
                  </a:solidFill>
                  <a:latin typeface="iCiel Brandon Text Bold" panose="020B0803020203060203" pitchFamily="34" charset="0"/>
                </a:rPr>
                <a:t>CƠ SỞ</a:t>
              </a:r>
            </a:p>
            <a:p>
              <a:pPr algn="ctr"/>
              <a:r>
                <a:rPr lang="en-US" sz="4000">
                  <a:solidFill>
                    <a:schemeClr val="bg1"/>
                  </a:solidFill>
                  <a:latin typeface="iCiel Brandon Text Bold" panose="020B0803020203060203" pitchFamily="34" charset="0"/>
                </a:rPr>
                <a:t>LÝ THUYẾT</a:t>
              </a:r>
            </a:p>
          </p:txBody>
        </p:sp>
        <p:pic>
          <p:nvPicPr>
            <p:cNvPr id="2050" name="Picture 2" descr="Html ">
              <a:extLst>
                <a:ext uri="{FF2B5EF4-FFF2-40B4-BE49-F238E27FC236}">
                  <a16:creationId xmlns:a16="http://schemas.microsoft.com/office/drawing/2014/main" id="{F8C7076A-7E7B-8234-A29C-1E0EB0DC3604}"/>
                </a:ext>
              </a:extLst>
            </p:cNvPr>
            <p:cNvPicPr>
              <a:picLocks noChangeAspect="1" noChangeArrowheads="1"/>
            </p:cNvPicPr>
            <p:nvPr/>
          </p:nvPicPr>
          <p:blipFill>
            <a:blip r:embed="rId2">
              <a:alphaModFix amt="12000"/>
              <a:duotone>
                <a:schemeClr val="accent5">
                  <a:shade val="45000"/>
                  <a:satMod val="135000"/>
                </a:schemeClr>
                <a:prstClr val="white"/>
              </a:duotone>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rot="1140359">
              <a:off x="3685477" y="5800151"/>
              <a:ext cx="781749" cy="781749"/>
            </a:xfrm>
            <a:prstGeom prst="rect">
              <a:avLst/>
            </a:prstGeom>
            <a:noFill/>
          </p:spPr>
        </p:pic>
        <p:pic>
          <p:nvPicPr>
            <p:cNvPr id="2052" name="Picture 4" descr="Css 3 ">
              <a:extLst>
                <a:ext uri="{FF2B5EF4-FFF2-40B4-BE49-F238E27FC236}">
                  <a16:creationId xmlns:a16="http://schemas.microsoft.com/office/drawing/2014/main" id="{BA72EED0-3E72-0DE4-5FFC-A69112A9049E}"/>
                </a:ext>
              </a:extLst>
            </p:cNvPr>
            <p:cNvPicPr>
              <a:picLocks noChangeAspect="1" noChangeArrowheads="1"/>
            </p:cNvPicPr>
            <p:nvPr/>
          </p:nvPicPr>
          <p:blipFill>
            <a:blip r:embed="rId4">
              <a:alphaModFix amt="23000"/>
              <a:extLst>
                <a:ext uri="{28A0092B-C50C-407E-A947-70E740481C1C}">
                  <a14:useLocalDpi xmlns:a14="http://schemas.microsoft.com/office/drawing/2010/main" val="0"/>
                </a:ext>
              </a:extLst>
            </a:blip>
            <a:srcRect/>
            <a:stretch>
              <a:fillRect/>
            </a:stretch>
          </p:blipFill>
          <p:spPr bwMode="auto">
            <a:xfrm rot="20700000">
              <a:off x="2766613" y="4684369"/>
              <a:ext cx="641264" cy="64126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3" name="Group 32">
            <a:extLst>
              <a:ext uri="{FF2B5EF4-FFF2-40B4-BE49-F238E27FC236}">
                <a16:creationId xmlns:a16="http://schemas.microsoft.com/office/drawing/2014/main" id="{6E861B6F-4D16-10E0-ED54-F7FC7AC45A00}"/>
              </a:ext>
            </a:extLst>
          </p:cNvPr>
          <p:cNvGrpSpPr/>
          <p:nvPr/>
        </p:nvGrpSpPr>
        <p:grpSpPr>
          <a:xfrm>
            <a:off x="4825998" y="0"/>
            <a:ext cx="2480333" cy="6858000"/>
            <a:chOff x="4825998" y="0"/>
            <a:chExt cx="2480333" cy="6858000"/>
          </a:xfrm>
        </p:grpSpPr>
        <p:sp>
          <p:nvSpPr>
            <p:cNvPr id="8" name="Rectangle 7">
              <a:extLst>
                <a:ext uri="{FF2B5EF4-FFF2-40B4-BE49-F238E27FC236}">
                  <a16:creationId xmlns:a16="http://schemas.microsoft.com/office/drawing/2014/main" id="{4156961F-1523-8CDD-60BE-C3651D71357B}"/>
                </a:ext>
              </a:extLst>
            </p:cNvPr>
            <p:cNvSpPr/>
            <p:nvPr/>
          </p:nvSpPr>
          <p:spPr>
            <a:xfrm>
              <a:off x="4825998" y="0"/>
              <a:ext cx="2421465" cy="6858000"/>
            </a:xfrm>
            <a:prstGeom prst="rect">
              <a:avLst/>
            </a:prstGeom>
            <a:solidFill>
              <a:srgbClr val="F5F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EB024C01-A335-3387-CF90-9847D8407AA0}"/>
                </a:ext>
              </a:extLst>
            </p:cNvPr>
            <p:cNvSpPr txBox="1"/>
            <p:nvPr/>
          </p:nvSpPr>
          <p:spPr>
            <a:xfrm>
              <a:off x="4881995" y="2441749"/>
              <a:ext cx="2424336" cy="3170099"/>
            </a:xfrm>
            <a:prstGeom prst="rect">
              <a:avLst/>
            </a:prstGeom>
            <a:noFill/>
          </p:spPr>
          <p:txBody>
            <a:bodyPr wrap="square" rtlCol="0">
              <a:spAutoFit/>
            </a:bodyPr>
            <a:lstStyle/>
            <a:p>
              <a:pPr algn="ctr"/>
              <a:r>
                <a:rPr lang="en-US" sz="4000">
                  <a:solidFill>
                    <a:srgbClr val="34C1E8"/>
                  </a:solidFill>
                  <a:latin typeface="iCiel Brandon Text Bold" panose="020B0803020203060203" pitchFamily="34" charset="0"/>
                </a:rPr>
                <a:t>PHÂN</a:t>
              </a:r>
            </a:p>
            <a:p>
              <a:pPr algn="ctr"/>
              <a:r>
                <a:rPr lang="en-US" sz="4000">
                  <a:solidFill>
                    <a:srgbClr val="34C1E8"/>
                  </a:solidFill>
                  <a:latin typeface="iCiel Brandon Text Bold" panose="020B0803020203060203" pitchFamily="34" charset="0"/>
                </a:rPr>
                <a:t>TÍCH</a:t>
              </a:r>
            </a:p>
            <a:p>
              <a:pPr algn="ctr"/>
              <a:r>
                <a:rPr lang="en-US" sz="4000">
                  <a:solidFill>
                    <a:srgbClr val="34C1E8"/>
                  </a:solidFill>
                  <a:latin typeface="iCiel Brandon Text Bold" panose="020B0803020203060203" pitchFamily="34" charset="0"/>
                </a:rPr>
                <a:t>VÀ</a:t>
              </a:r>
            </a:p>
            <a:p>
              <a:pPr algn="ctr"/>
              <a:r>
                <a:rPr lang="en-US" sz="4000">
                  <a:solidFill>
                    <a:srgbClr val="34C1E8"/>
                  </a:solidFill>
                  <a:latin typeface="iCiel Brandon Text Bold" panose="020B0803020203060203" pitchFamily="34" charset="0"/>
                </a:rPr>
                <a:t>THIẾT</a:t>
              </a:r>
            </a:p>
            <a:p>
              <a:pPr algn="ctr"/>
              <a:r>
                <a:rPr lang="en-US" sz="4000">
                  <a:solidFill>
                    <a:srgbClr val="34C1E8"/>
                  </a:solidFill>
                  <a:latin typeface="iCiel Brandon Text Bold" panose="020B0803020203060203" pitchFamily="34" charset="0"/>
                </a:rPr>
                <a:t>KẾ</a:t>
              </a:r>
            </a:p>
          </p:txBody>
        </p:sp>
        <p:pic>
          <p:nvPicPr>
            <p:cNvPr id="2056" name="Picture 8" descr="Transparency ">
              <a:extLst>
                <a:ext uri="{FF2B5EF4-FFF2-40B4-BE49-F238E27FC236}">
                  <a16:creationId xmlns:a16="http://schemas.microsoft.com/office/drawing/2014/main" id="{1449DC27-0C09-5C7E-6B63-0660DD4EBEBE}"/>
                </a:ext>
              </a:extLst>
            </p:cNvPr>
            <p:cNvPicPr>
              <a:picLocks noChangeAspect="1" noChangeArrowheads="1"/>
            </p:cNvPicPr>
            <p:nvPr/>
          </p:nvPicPr>
          <p:blipFill>
            <a:blip r:embed="rId5">
              <a:alphaModFix amt="7000"/>
              <a:extLst>
                <a:ext uri="{28A0092B-C50C-407E-A947-70E740481C1C}">
                  <a14:useLocalDpi xmlns:a14="http://schemas.microsoft.com/office/drawing/2010/main" val="0"/>
                </a:ext>
              </a:extLst>
            </a:blip>
            <a:srcRect/>
            <a:stretch>
              <a:fillRect/>
            </a:stretch>
          </p:blipFill>
          <p:spPr bwMode="auto">
            <a:xfrm>
              <a:off x="5060287" y="2749317"/>
              <a:ext cx="2020134" cy="2020134"/>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15FCF630-F926-DC23-E7E0-0AB92D06DF85}"/>
                </a:ext>
              </a:extLst>
            </p:cNvPr>
            <p:cNvSpPr txBox="1"/>
            <p:nvPr/>
          </p:nvSpPr>
          <p:spPr>
            <a:xfrm>
              <a:off x="5698633" y="1194169"/>
              <a:ext cx="896321" cy="1323439"/>
            </a:xfrm>
            <a:prstGeom prst="rect">
              <a:avLst/>
            </a:prstGeom>
            <a:noFill/>
          </p:spPr>
          <p:txBody>
            <a:bodyPr wrap="square" rtlCol="0">
              <a:spAutoFit/>
            </a:bodyPr>
            <a:lstStyle/>
            <a:p>
              <a:r>
                <a:rPr lang="en-US" sz="8000">
                  <a:solidFill>
                    <a:srgbClr val="34C1E8"/>
                  </a:solidFill>
                  <a:latin typeface="iCiel Brandon Text Bold" panose="020B0803020203060203" pitchFamily="34" charset="0"/>
                </a:rPr>
                <a:t>3</a:t>
              </a:r>
            </a:p>
          </p:txBody>
        </p:sp>
      </p:grpSp>
      <p:grpSp>
        <p:nvGrpSpPr>
          <p:cNvPr id="35" name="Group 34">
            <a:extLst>
              <a:ext uri="{FF2B5EF4-FFF2-40B4-BE49-F238E27FC236}">
                <a16:creationId xmlns:a16="http://schemas.microsoft.com/office/drawing/2014/main" id="{39A451FE-AA57-D507-0DCE-0FBEAA598A09}"/>
              </a:ext>
            </a:extLst>
          </p:cNvPr>
          <p:cNvGrpSpPr/>
          <p:nvPr/>
        </p:nvGrpSpPr>
        <p:grpSpPr>
          <a:xfrm>
            <a:off x="9668928" y="0"/>
            <a:ext cx="2523072" cy="6858000"/>
            <a:chOff x="9668928" y="0"/>
            <a:chExt cx="2523072" cy="6858000"/>
          </a:xfrm>
        </p:grpSpPr>
        <p:sp>
          <p:nvSpPr>
            <p:cNvPr id="10" name="Rectangle 9">
              <a:extLst>
                <a:ext uri="{FF2B5EF4-FFF2-40B4-BE49-F238E27FC236}">
                  <a16:creationId xmlns:a16="http://schemas.microsoft.com/office/drawing/2014/main" id="{510E728E-314F-5E85-DBE4-610AE6932E9F}"/>
                </a:ext>
              </a:extLst>
            </p:cNvPr>
            <p:cNvSpPr/>
            <p:nvPr/>
          </p:nvSpPr>
          <p:spPr>
            <a:xfrm>
              <a:off x="9668928" y="0"/>
              <a:ext cx="2523072" cy="6858000"/>
            </a:xfrm>
            <a:prstGeom prst="rect">
              <a:avLst/>
            </a:prstGeom>
            <a:solidFill>
              <a:srgbClr val="F5F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5FCFF"/>
                </a:solidFill>
              </a:endParaRPr>
            </a:p>
          </p:txBody>
        </p:sp>
        <p:pic>
          <p:nvPicPr>
            <p:cNvPr id="2064" name="Picture 16" descr="Exam ">
              <a:extLst>
                <a:ext uri="{FF2B5EF4-FFF2-40B4-BE49-F238E27FC236}">
                  <a16:creationId xmlns:a16="http://schemas.microsoft.com/office/drawing/2014/main" id="{D062308C-BFFB-FA86-2E04-007A0868A7CD}"/>
                </a:ext>
              </a:extLst>
            </p:cNvPr>
            <p:cNvPicPr>
              <a:picLocks noChangeAspect="1" noChangeArrowheads="1"/>
            </p:cNvPicPr>
            <p:nvPr/>
          </p:nvPicPr>
          <p:blipFill>
            <a:blip r:embed="rId6">
              <a:duotone>
                <a:schemeClr val="accent5">
                  <a:shade val="45000"/>
                  <a:satMod val="135000"/>
                </a:schemeClr>
                <a:prstClr val="white"/>
              </a:duotone>
              <a:alphaModFix amt="20000"/>
              <a:extLst>
                <a:ext uri="{28A0092B-C50C-407E-A947-70E740481C1C}">
                  <a14:useLocalDpi xmlns:a14="http://schemas.microsoft.com/office/drawing/2010/main" val="0"/>
                </a:ext>
              </a:extLst>
            </a:blip>
            <a:srcRect/>
            <a:stretch>
              <a:fillRect/>
            </a:stretch>
          </p:blipFill>
          <p:spPr bwMode="auto">
            <a:xfrm>
              <a:off x="10171460" y="4557748"/>
              <a:ext cx="1645445" cy="1645445"/>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F4FD026D-C030-6D4D-012B-803FFF30A3EE}"/>
                </a:ext>
              </a:extLst>
            </p:cNvPr>
            <p:cNvSpPr txBox="1"/>
            <p:nvPr/>
          </p:nvSpPr>
          <p:spPr>
            <a:xfrm>
              <a:off x="9869832" y="2517607"/>
              <a:ext cx="2248702" cy="1938992"/>
            </a:xfrm>
            <a:prstGeom prst="rect">
              <a:avLst/>
            </a:prstGeom>
            <a:noFill/>
          </p:spPr>
          <p:txBody>
            <a:bodyPr wrap="square" rtlCol="0">
              <a:spAutoFit/>
            </a:bodyPr>
            <a:lstStyle/>
            <a:p>
              <a:pPr algn="ctr"/>
              <a:r>
                <a:rPr lang="en-US" sz="6000">
                  <a:solidFill>
                    <a:srgbClr val="34C1E8"/>
                  </a:solidFill>
                  <a:latin typeface="iCiel Brandon Text Bold" panose="020B0803020203060203" pitchFamily="34" charset="0"/>
                </a:rPr>
                <a:t>KẾT LUẬN</a:t>
              </a:r>
            </a:p>
          </p:txBody>
        </p:sp>
        <p:sp>
          <p:nvSpPr>
            <p:cNvPr id="26" name="TextBox 25">
              <a:extLst>
                <a:ext uri="{FF2B5EF4-FFF2-40B4-BE49-F238E27FC236}">
                  <a16:creationId xmlns:a16="http://schemas.microsoft.com/office/drawing/2014/main" id="{DA85CB85-709A-6731-C493-36970D84E8C3}"/>
                </a:ext>
              </a:extLst>
            </p:cNvPr>
            <p:cNvSpPr txBox="1"/>
            <p:nvPr/>
          </p:nvSpPr>
          <p:spPr>
            <a:xfrm>
              <a:off x="10588067" y="1194168"/>
              <a:ext cx="812232" cy="1323439"/>
            </a:xfrm>
            <a:prstGeom prst="rect">
              <a:avLst/>
            </a:prstGeom>
            <a:noFill/>
          </p:spPr>
          <p:txBody>
            <a:bodyPr wrap="square" rtlCol="0">
              <a:spAutoFit/>
            </a:bodyPr>
            <a:lstStyle/>
            <a:p>
              <a:r>
                <a:rPr lang="en-US" sz="8000">
                  <a:solidFill>
                    <a:srgbClr val="34C1E8"/>
                  </a:solidFill>
                  <a:latin typeface="iCiel Brandon Text Bold" panose="020B0803020203060203" pitchFamily="34" charset="0"/>
                </a:rPr>
                <a:t>5</a:t>
              </a:r>
            </a:p>
          </p:txBody>
        </p:sp>
      </p:grpSp>
      <p:sp>
        <p:nvSpPr>
          <p:cNvPr id="4" name="Rectangle 3">
            <a:extLst>
              <a:ext uri="{FF2B5EF4-FFF2-40B4-BE49-F238E27FC236}">
                <a16:creationId xmlns:a16="http://schemas.microsoft.com/office/drawing/2014/main" id="{72E33767-6CA4-EC7B-CC6E-3EE1DEE2B377}"/>
              </a:ext>
            </a:extLst>
          </p:cNvPr>
          <p:cNvSpPr/>
          <p:nvPr/>
        </p:nvSpPr>
        <p:spPr>
          <a:xfrm>
            <a:off x="-26627" y="0"/>
            <a:ext cx="12218627" cy="6858000"/>
          </a:xfrm>
          <a:prstGeom prst="rect">
            <a:avLst/>
          </a:prstGeom>
          <a:solidFill>
            <a:srgbClr val="F5F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2F3E9C4C-3E46-A4A1-80D8-8910B3222AAA}"/>
              </a:ext>
            </a:extLst>
          </p:cNvPr>
          <p:cNvSpPr txBox="1"/>
          <p:nvPr/>
        </p:nvSpPr>
        <p:spPr>
          <a:xfrm>
            <a:off x="886354" y="1207236"/>
            <a:ext cx="896321" cy="1323439"/>
          </a:xfrm>
          <a:prstGeom prst="rect">
            <a:avLst/>
          </a:prstGeom>
          <a:noFill/>
        </p:spPr>
        <p:txBody>
          <a:bodyPr wrap="square" rtlCol="0">
            <a:spAutoFit/>
          </a:bodyPr>
          <a:lstStyle/>
          <a:p>
            <a:r>
              <a:rPr lang="en-US" sz="8000">
                <a:solidFill>
                  <a:srgbClr val="34C1E8"/>
                </a:solidFill>
                <a:latin typeface="iCiel Brandon Text Bold" panose="020B0803020203060203" pitchFamily="34" charset="0"/>
              </a:rPr>
              <a:t>1</a:t>
            </a:r>
          </a:p>
        </p:txBody>
      </p:sp>
      <p:sp>
        <p:nvSpPr>
          <p:cNvPr id="13" name="Rectangle: Rounded Corners 12">
            <a:extLst>
              <a:ext uri="{FF2B5EF4-FFF2-40B4-BE49-F238E27FC236}">
                <a16:creationId xmlns:a16="http://schemas.microsoft.com/office/drawing/2014/main" id="{D3A3135A-0600-2CA6-F2D1-EE2F7FA427CE}"/>
              </a:ext>
            </a:extLst>
          </p:cNvPr>
          <p:cNvSpPr/>
          <p:nvPr/>
        </p:nvSpPr>
        <p:spPr>
          <a:xfrm>
            <a:off x="1819688" y="170113"/>
            <a:ext cx="10259892" cy="6517773"/>
          </a:xfrm>
          <a:prstGeom prst="roundRect">
            <a:avLst>
              <a:gd name="adj" fmla="val 6421"/>
            </a:avLst>
          </a:prstGeom>
          <a:solidFill>
            <a:schemeClr val="bg1"/>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just"/>
            <a:r>
              <a:rPr lang="vi-VN" sz="2800">
                <a:solidFill>
                  <a:srgbClr val="002060"/>
                </a:solidFill>
                <a:latin typeface="iCiel Brandon Text Bold" panose="020B0803020203060203" pitchFamily="34" charset="0"/>
              </a:rPr>
              <a:t>Tiếp theo sẽ thêm một component để đối thủ tự động di chuyển theo nhân vật.Sử dụng component có tên là AIPath và khi thêm vào nó sẽ tự động thêm một component có tên là Seeker thì Seeker này nó sẽ quản lý việc tìm đường đi cũng như vẽ cái dường đi đó.</a:t>
            </a:r>
            <a:endParaRPr lang="en-US" sz="2400">
              <a:solidFill>
                <a:srgbClr val="002060"/>
              </a:solidFill>
              <a:latin typeface="iCiel Brandon Text Bold" panose="020B0803020203060203" pitchFamily="34" charset="0"/>
            </a:endParaRPr>
          </a:p>
        </p:txBody>
      </p:sp>
      <p:sp>
        <p:nvSpPr>
          <p:cNvPr id="6" name="Rectangle: Rounded Corners 5">
            <a:extLst>
              <a:ext uri="{FF2B5EF4-FFF2-40B4-BE49-F238E27FC236}">
                <a16:creationId xmlns:a16="http://schemas.microsoft.com/office/drawing/2014/main" id="{D3942F6F-772B-8003-A41C-E35653DFB920}"/>
              </a:ext>
            </a:extLst>
          </p:cNvPr>
          <p:cNvSpPr/>
          <p:nvPr/>
        </p:nvSpPr>
        <p:spPr>
          <a:xfrm>
            <a:off x="1900819" y="-896335"/>
            <a:ext cx="10178761" cy="811835"/>
          </a:xfrm>
          <a:prstGeom prst="roundRect">
            <a:avLst>
              <a:gd name="adj" fmla="val 30160"/>
            </a:avLst>
          </a:prstGeom>
          <a:solidFill>
            <a:schemeClr val="bg1"/>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a:solidFill>
                  <a:sysClr val="windowText" lastClr="000000"/>
                </a:solidFill>
                <a:latin typeface="iCiel Brandon Text Bold" panose="020B0803020203060203" pitchFamily="34" charset="0"/>
              </a:rPr>
              <a:t>Thiết kế, cài đặt môi trường</a:t>
            </a:r>
          </a:p>
        </p:txBody>
      </p:sp>
      <p:grpSp>
        <p:nvGrpSpPr>
          <p:cNvPr id="2" name="Group 1">
            <a:extLst>
              <a:ext uri="{FF2B5EF4-FFF2-40B4-BE49-F238E27FC236}">
                <a16:creationId xmlns:a16="http://schemas.microsoft.com/office/drawing/2014/main" id="{812CF3C9-C93A-AB34-FD45-F18837B7A661}"/>
              </a:ext>
            </a:extLst>
          </p:cNvPr>
          <p:cNvGrpSpPr/>
          <p:nvPr/>
        </p:nvGrpSpPr>
        <p:grpSpPr>
          <a:xfrm>
            <a:off x="-144771" y="0"/>
            <a:ext cx="1788049" cy="6858000"/>
            <a:chOff x="-2754515" y="-209675"/>
            <a:chExt cx="2675518" cy="6858000"/>
          </a:xfrm>
        </p:grpSpPr>
        <p:sp>
          <p:nvSpPr>
            <p:cNvPr id="15" name="Rectangle 14">
              <a:extLst>
                <a:ext uri="{FF2B5EF4-FFF2-40B4-BE49-F238E27FC236}">
                  <a16:creationId xmlns:a16="http://schemas.microsoft.com/office/drawing/2014/main" id="{CAAE43FF-9C10-849E-436A-CD6791E868F3}"/>
                </a:ext>
              </a:extLst>
            </p:cNvPr>
            <p:cNvSpPr/>
            <p:nvPr/>
          </p:nvSpPr>
          <p:spPr>
            <a:xfrm>
              <a:off x="-2754515" y="-209675"/>
              <a:ext cx="2421465" cy="6858000"/>
            </a:xfrm>
            <a:prstGeom prst="rect">
              <a:avLst/>
            </a:prstGeom>
            <a:solidFill>
              <a:srgbClr val="F5F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8DD075CA-C87D-152A-AF3F-D1440B88BDE1}"/>
                </a:ext>
              </a:extLst>
            </p:cNvPr>
            <p:cNvSpPr txBox="1"/>
            <p:nvPr/>
          </p:nvSpPr>
          <p:spPr>
            <a:xfrm>
              <a:off x="-2503333" y="2232074"/>
              <a:ext cx="2424336" cy="3170099"/>
            </a:xfrm>
            <a:prstGeom prst="rect">
              <a:avLst/>
            </a:prstGeom>
            <a:noFill/>
          </p:spPr>
          <p:txBody>
            <a:bodyPr wrap="square" rtlCol="0">
              <a:spAutoFit/>
            </a:bodyPr>
            <a:lstStyle/>
            <a:p>
              <a:pPr algn="ctr"/>
              <a:r>
                <a:rPr lang="en-US" sz="4000">
                  <a:solidFill>
                    <a:srgbClr val="34C1E8"/>
                  </a:solidFill>
                  <a:latin typeface="iCiel Brandon Text Bold" panose="020B0803020203060203" pitchFamily="34" charset="0"/>
                </a:rPr>
                <a:t>PHÂN</a:t>
              </a:r>
            </a:p>
            <a:p>
              <a:pPr algn="ctr"/>
              <a:r>
                <a:rPr lang="en-US" sz="4000">
                  <a:solidFill>
                    <a:srgbClr val="34C1E8"/>
                  </a:solidFill>
                  <a:latin typeface="iCiel Brandon Text Bold" panose="020B0803020203060203" pitchFamily="34" charset="0"/>
                </a:rPr>
                <a:t>TÍCH</a:t>
              </a:r>
            </a:p>
            <a:p>
              <a:pPr algn="ctr"/>
              <a:r>
                <a:rPr lang="en-US" sz="4000">
                  <a:solidFill>
                    <a:srgbClr val="34C1E8"/>
                  </a:solidFill>
                  <a:latin typeface="iCiel Brandon Text Bold" panose="020B0803020203060203" pitchFamily="34" charset="0"/>
                </a:rPr>
                <a:t>VÀ</a:t>
              </a:r>
            </a:p>
            <a:p>
              <a:pPr algn="ctr"/>
              <a:r>
                <a:rPr lang="en-US" sz="4000">
                  <a:solidFill>
                    <a:srgbClr val="34C1E8"/>
                  </a:solidFill>
                  <a:latin typeface="iCiel Brandon Text Bold" panose="020B0803020203060203" pitchFamily="34" charset="0"/>
                </a:rPr>
                <a:t>THIẾT</a:t>
              </a:r>
            </a:p>
            <a:p>
              <a:pPr algn="ctr"/>
              <a:r>
                <a:rPr lang="en-US" sz="4000">
                  <a:solidFill>
                    <a:srgbClr val="34C1E8"/>
                  </a:solidFill>
                  <a:latin typeface="iCiel Brandon Text Bold" panose="020B0803020203060203" pitchFamily="34" charset="0"/>
                </a:rPr>
                <a:t>KẾ</a:t>
              </a:r>
            </a:p>
          </p:txBody>
        </p:sp>
        <p:pic>
          <p:nvPicPr>
            <p:cNvPr id="19" name="Picture 8" descr="Transparency ">
              <a:extLst>
                <a:ext uri="{FF2B5EF4-FFF2-40B4-BE49-F238E27FC236}">
                  <a16:creationId xmlns:a16="http://schemas.microsoft.com/office/drawing/2014/main" id="{FCE54B5A-1A1B-5BC3-8332-51FD7B072699}"/>
                </a:ext>
              </a:extLst>
            </p:cNvPr>
            <p:cNvPicPr>
              <a:picLocks noChangeAspect="1" noChangeArrowheads="1"/>
            </p:cNvPicPr>
            <p:nvPr/>
          </p:nvPicPr>
          <p:blipFill>
            <a:blip r:embed="rId5">
              <a:alphaModFix amt="7000"/>
              <a:extLst>
                <a:ext uri="{28A0092B-C50C-407E-A947-70E740481C1C}">
                  <a14:useLocalDpi xmlns:a14="http://schemas.microsoft.com/office/drawing/2010/main" val="0"/>
                </a:ext>
              </a:extLst>
            </a:blip>
            <a:srcRect/>
            <a:stretch>
              <a:fillRect/>
            </a:stretch>
          </p:blipFill>
          <p:spPr bwMode="auto">
            <a:xfrm>
              <a:off x="-2520227" y="2539642"/>
              <a:ext cx="2020134" cy="2020134"/>
            </a:xfrm>
            <a:prstGeom prst="rect">
              <a:avLst/>
            </a:prstGeom>
            <a:noFill/>
            <a:extLst>
              <a:ext uri="{909E8E84-426E-40DD-AFC4-6F175D3DCCD1}">
                <a14:hiddenFill xmlns:a14="http://schemas.microsoft.com/office/drawing/2010/main">
                  <a:solidFill>
                    <a:srgbClr val="FFFFFF"/>
                  </a:solidFill>
                </a14:hiddenFill>
              </a:ext>
            </a:extLst>
          </p:spPr>
        </p:pic>
        <p:sp>
          <p:nvSpPr>
            <p:cNvPr id="30" name="TextBox 29">
              <a:extLst>
                <a:ext uri="{FF2B5EF4-FFF2-40B4-BE49-F238E27FC236}">
                  <a16:creationId xmlns:a16="http://schemas.microsoft.com/office/drawing/2014/main" id="{FA9CFABB-086F-9328-9596-E370DF3F0DEF}"/>
                </a:ext>
              </a:extLst>
            </p:cNvPr>
            <p:cNvSpPr txBox="1"/>
            <p:nvPr/>
          </p:nvSpPr>
          <p:spPr>
            <a:xfrm>
              <a:off x="-1825275" y="958918"/>
              <a:ext cx="896320" cy="1323439"/>
            </a:xfrm>
            <a:prstGeom prst="rect">
              <a:avLst/>
            </a:prstGeom>
            <a:noFill/>
          </p:spPr>
          <p:txBody>
            <a:bodyPr wrap="square" rtlCol="0">
              <a:spAutoFit/>
            </a:bodyPr>
            <a:lstStyle/>
            <a:p>
              <a:r>
                <a:rPr lang="en-US" sz="8000">
                  <a:solidFill>
                    <a:srgbClr val="34C1E8"/>
                  </a:solidFill>
                  <a:latin typeface="iCiel Brandon Text Bold" panose="020B0803020203060203" pitchFamily="34" charset="0"/>
                </a:rPr>
                <a:t>3</a:t>
              </a:r>
            </a:p>
          </p:txBody>
        </p:sp>
      </p:grpSp>
    </p:spTree>
    <p:extLst>
      <p:ext uri="{BB962C8B-B14F-4D97-AF65-F5344CB8AC3E}">
        <p14:creationId xmlns:p14="http://schemas.microsoft.com/office/powerpoint/2010/main" val="1946948862"/>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Group 31">
            <a:extLst>
              <a:ext uri="{FF2B5EF4-FFF2-40B4-BE49-F238E27FC236}">
                <a16:creationId xmlns:a16="http://schemas.microsoft.com/office/drawing/2014/main" id="{C2ED9A7E-9D69-66FF-FDCD-FAAB431F329C}"/>
              </a:ext>
            </a:extLst>
          </p:cNvPr>
          <p:cNvGrpSpPr/>
          <p:nvPr/>
        </p:nvGrpSpPr>
        <p:grpSpPr>
          <a:xfrm>
            <a:off x="2385471" y="0"/>
            <a:ext cx="2440527" cy="6858000"/>
            <a:chOff x="2385471" y="0"/>
            <a:chExt cx="2440527" cy="6858000"/>
          </a:xfrm>
        </p:grpSpPr>
        <p:sp>
          <p:nvSpPr>
            <p:cNvPr id="7" name="Rectangle 6">
              <a:extLst>
                <a:ext uri="{FF2B5EF4-FFF2-40B4-BE49-F238E27FC236}">
                  <a16:creationId xmlns:a16="http://schemas.microsoft.com/office/drawing/2014/main" id="{83CA7BE3-DF7A-C1CD-9412-669CFCBE3829}"/>
                </a:ext>
              </a:extLst>
            </p:cNvPr>
            <p:cNvSpPr/>
            <p:nvPr/>
          </p:nvSpPr>
          <p:spPr>
            <a:xfrm>
              <a:off x="2404533" y="0"/>
              <a:ext cx="2421465" cy="6858000"/>
            </a:xfrm>
            <a:prstGeom prst="rect">
              <a:avLst/>
            </a:prstGeom>
            <a:solidFill>
              <a:srgbClr val="9FE2F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A4DCAD42-B39F-77A0-D7BC-802CED5FEB60}"/>
                </a:ext>
              </a:extLst>
            </p:cNvPr>
            <p:cNvSpPr txBox="1"/>
            <p:nvPr/>
          </p:nvSpPr>
          <p:spPr>
            <a:xfrm>
              <a:off x="3287568" y="1194433"/>
              <a:ext cx="896321" cy="1323439"/>
            </a:xfrm>
            <a:prstGeom prst="rect">
              <a:avLst/>
            </a:prstGeom>
            <a:noFill/>
          </p:spPr>
          <p:txBody>
            <a:bodyPr wrap="square" rtlCol="0">
              <a:spAutoFit/>
            </a:bodyPr>
            <a:lstStyle/>
            <a:p>
              <a:r>
                <a:rPr lang="en-US" sz="8000">
                  <a:solidFill>
                    <a:schemeClr val="bg1"/>
                  </a:solidFill>
                  <a:latin typeface="iCiel Brandon Text Bold" panose="020B0803020203060203" pitchFamily="34" charset="0"/>
                </a:rPr>
                <a:t>2</a:t>
              </a:r>
            </a:p>
          </p:txBody>
        </p:sp>
        <p:sp>
          <p:nvSpPr>
            <p:cNvPr id="21" name="TextBox 20">
              <a:extLst>
                <a:ext uri="{FF2B5EF4-FFF2-40B4-BE49-F238E27FC236}">
                  <a16:creationId xmlns:a16="http://schemas.microsoft.com/office/drawing/2014/main" id="{A4236104-0B0C-EF9A-A8D4-61029D7143CF}"/>
                </a:ext>
              </a:extLst>
            </p:cNvPr>
            <p:cNvSpPr txBox="1"/>
            <p:nvPr/>
          </p:nvSpPr>
          <p:spPr>
            <a:xfrm>
              <a:off x="2385471" y="2441749"/>
              <a:ext cx="2424336" cy="1938992"/>
            </a:xfrm>
            <a:prstGeom prst="rect">
              <a:avLst/>
            </a:prstGeom>
            <a:noFill/>
          </p:spPr>
          <p:txBody>
            <a:bodyPr wrap="square" rtlCol="0">
              <a:spAutoFit/>
            </a:bodyPr>
            <a:lstStyle/>
            <a:p>
              <a:pPr algn="ctr"/>
              <a:r>
                <a:rPr lang="en-US" sz="4000">
                  <a:solidFill>
                    <a:schemeClr val="bg1"/>
                  </a:solidFill>
                  <a:latin typeface="iCiel Brandon Text Bold" panose="020B0803020203060203" pitchFamily="34" charset="0"/>
                </a:rPr>
                <a:t>CƠ SỞ</a:t>
              </a:r>
            </a:p>
            <a:p>
              <a:pPr algn="ctr"/>
              <a:r>
                <a:rPr lang="en-US" sz="4000">
                  <a:solidFill>
                    <a:schemeClr val="bg1"/>
                  </a:solidFill>
                  <a:latin typeface="iCiel Brandon Text Bold" panose="020B0803020203060203" pitchFamily="34" charset="0"/>
                </a:rPr>
                <a:t>LÝ THUYẾT</a:t>
              </a:r>
            </a:p>
          </p:txBody>
        </p:sp>
        <p:pic>
          <p:nvPicPr>
            <p:cNvPr id="2050" name="Picture 2" descr="Html ">
              <a:extLst>
                <a:ext uri="{FF2B5EF4-FFF2-40B4-BE49-F238E27FC236}">
                  <a16:creationId xmlns:a16="http://schemas.microsoft.com/office/drawing/2014/main" id="{F8C7076A-7E7B-8234-A29C-1E0EB0DC3604}"/>
                </a:ext>
              </a:extLst>
            </p:cNvPr>
            <p:cNvPicPr>
              <a:picLocks noChangeAspect="1" noChangeArrowheads="1"/>
            </p:cNvPicPr>
            <p:nvPr/>
          </p:nvPicPr>
          <p:blipFill>
            <a:blip r:embed="rId2">
              <a:alphaModFix amt="12000"/>
              <a:duotone>
                <a:schemeClr val="accent5">
                  <a:shade val="45000"/>
                  <a:satMod val="135000"/>
                </a:schemeClr>
                <a:prstClr val="white"/>
              </a:duotone>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rot="1140359">
              <a:off x="3685477" y="5800151"/>
              <a:ext cx="781749" cy="781749"/>
            </a:xfrm>
            <a:prstGeom prst="rect">
              <a:avLst/>
            </a:prstGeom>
            <a:noFill/>
          </p:spPr>
        </p:pic>
        <p:pic>
          <p:nvPicPr>
            <p:cNvPr id="2052" name="Picture 4" descr="Css 3 ">
              <a:extLst>
                <a:ext uri="{FF2B5EF4-FFF2-40B4-BE49-F238E27FC236}">
                  <a16:creationId xmlns:a16="http://schemas.microsoft.com/office/drawing/2014/main" id="{BA72EED0-3E72-0DE4-5FFC-A69112A9049E}"/>
                </a:ext>
              </a:extLst>
            </p:cNvPr>
            <p:cNvPicPr>
              <a:picLocks noChangeAspect="1" noChangeArrowheads="1"/>
            </p:cNvPicPr>
            <p:nvPr/>
          </p:nvPicPr>
          <p:blipFill>
            <a:blip r:embed="rId4">
              <a:alphaModFix amt="23000"/>
              <a:extLst>
                <a:ext uri="{28A0092B-C50C-407E-A947-70E740481C1C}">
                  <a14:useLocalDpi xmlns:a14="http://schemas.microsoft.com/office/drawing/2010/main" val="0"/>
                </a:ext>
              </a:extLst>
            </a:blip>
            <a:srcRect/>
            <a:stretch>
              <a:fillRect/>
            </a:stretch>
          </p:blipFill>
          <p:spPr bwMode="auto">
            <a:xfrm rot="20700000">
              <a:off x="2766613" y="4684369"/>
              <a:ext cx="641264" cy="64126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3" name="Group 32">
            <a:extLst>
              <a:ext uri="{FF2B5EF4-FFF2-40B4-BE49-F238E27FC236}">
                <a16:creationId xmlns:a16="http://schemas.microsoft.com/office/drawing/2014/main" id="{6E861B6F-4D16-10E0-ED54-F7FC7AC45A00}"/>
              </a:ext>
            </a:extLst>
          </p:cNvPr>
          <p:cNvGrpSpPr/>
          <p:nvPr/>
        </p:nvGrpSpPr>
        <p:grpSpPr>
          <a:xfrm>
            <a:off x="4825998" y="0"/>
            <a:ext cx="2480333" cy="6858000"/>
            <a:chOff x="4825998" y="0"/>
            <a:chExt cx="2480333" cy="6858000"/>
          </a:xfrm>
        </p:grpSpPr>
        <p:sp>
          <p:nvSpPr>
            <p:cNvPr id="8" name="Rectangle 7">
              <a:extLst>
                <a:ext uri="{FF2B5EF4-FFF2-40B4-BE49-F238E27FC236}">
                  <a16:creationId xmlns:a16="http://schemas.microsoft.com/office/drawing/2014/main" id="{4156961F-1523-8CDD-60BE-C3651D71357B}"/>
                </a:ext>
              </a:extLst>
            </p:cNvPr>
            <p:cNvSpPr/>
            <p:nvPr/>
          </p:nvSpPr>
          <p:spPr>
            <a:xfrm>
              <a:off x="4825998" y="0"/>
              <a:ext cx="2421465" cy="6858000"/>
            </a:xfrm>
            <a:prstGeom prst="rect">
              <a:avLst/>
            </a:prstGeom>
            <a:solidFill>
              <a:srgbClr val="F5F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EB024C01-A335-3387-CF90-9847D8407AA0}"/>
                </a:ext>
              </a:extLst>
            </p:cNvPr>
            <p:cNvSpPr txBox="1"/>
            <p:nvPr/>
          </p:nvSpPr>
          <p:spPr>
            <a:xfrm>
              <a:off x="4881995" y="2441749"/>
              <a:ext cx="2424336" cy="3170099"/>
            </a:xfrm>
            <a:prstGeom prst="rect">
              <a:avLst/>
            </a:prstGeom>
            <a:noFill/>
          </p:spPr>
          <p:txBody>
            <a:bodyPr wrap="square" rtlCol="0">
              <a:spAutoFit/>
            </a:bodyPr>
            <a:lstStyle/>
            <a:p>
              <a:pPr algn="ctr"/>
              <a:r>
                <a:rPr lang="en-US" sz="4000">
                  <a:solidFill>
                    <a:srgbClr val="34C1E8"/>
                  </a:solidFill>
                  <a:latin typeface="iCiel Brandon Text Bold" panose="020B0803020203060203" pitchFamily="34" charset="0"/>
                </a:rPr>
                <a:t>PHÂN</a:t>
              </a:r>
            </a:p>
            <a:p>
              <a:pPr algn="ctr"/>
              <a:r>
                <a:rPr lang="en-US" sz="4000">
                  <a:solidFill>
                    <a:srgbClr val="34C1E8"/>
                  </a:solidFill>
                  <a:latin typeface="iCiel Brandon Text Bold" panose="020B0803020203060203" pitchFamily="34" charset="0"/>
                </a:rPr>
                <a:t>TÍCH</a:t>
              </a:r>
            </a:p>
            <a:p>
              <a:pPr algn="ctr"/>
              <a:r>
                <a:rPr lang="en-US" sz="4000">
                  <a:solidFill>
                    <a:srgbClr val="34C1E8"/>
                  </a:solidFill>
                  <a:latin typeface="iCiel Brandon Text Bold" panose="020B0803020203060203" pitchFamily="34" charset="0"/>
                </a:rPr>
                <a:t>VÀ</a:t>
              </a:r>
            </a:p>
            <a:p>
              <a:pPr algn="ctr"/>
              <a:r>
                <a:rPr lang="en-US" sz="4000">
                  <a:solidFill>
                    <a:srgbClr val="34C1E8"/>
                  </a:solidFill>
                  <a:latin typeface="iCiel Brandon Text Bold" panose="020B0803020203060203" pitchFamily="34" charset="0"/>
                </a:rPr>
                <a:t>THIẾT</a:t>
              </a:r>
            </a:p>
            <a:p>
              <a:pPr algn="ctr"/>
              <a:r>
                <a:rPr lang="en-US" sz="4000">
                  <a:solidFill>
                    <a:srgbClr val="34C1E8"/>
                  </a:solidFill>
                  <a:latin typeface="iCiel Brandon Text Bold" panose="020B0803020203060203" pitchFamily="34" charset="0"/>
                </a:rPr>
                <a:t>KẾ</a:t>
              </a:r>
            </a:p>
          </p:txBody>
        </p:sp>
        <p:pic>
          <p:nvPicPr>
            <p:cNvPr id="2056" name="Picture 8" descr="Transparency ">
              <a:extLst>
                <a:ext uri="{FF2B5EF4-FFF2-40B4-BE49-F238E27FC236}">
                  <a16:creationId xmlns:a16="http://schemas.microsoft.com/office/drawing/2014/main" id="{1449DC27-0C09-5C7E-6B63-0660DD4EBEBE}"/>
                </a:ext>
              </a:extLst>
            </p:cNvPr>
            <p:cNvPicPr>
              <a:picLocks noChangeAspect="1" noChangeArrowheads="1"/>
            </p:cNvPicPr>
            <p:nvPr/>
          </p:nvPicPr>
          <p:blipFill>
            <a:blip r:embed="rId5">
              <a:alphaModFix amt="7000"/>
              <a:extLst>
                <a:ext uri="{28A0092B-C50C-407E-A947-70E740481C1C}">
                  <a14:useLocalDpi xmlns:a14="http://schemas.microsoft.com/office/drawing/2010/main" val="0"/>
                </a:ext>
              </a:extLst>
            </a:blip>
            <a:srcRect/>
            <a:stretch>
              <a:fillRect/>
            </a:stretch>
          </p:blipFill>
          <p:spPr bwMode="auto">
            <a:xfrm>
              <a:off x="5060287" y="2749317"/>
              <a:ext cx="2020134" cy="2020134"/>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15FCF630-F926-DC23-E7E0-0AB92D06DF85}"/>
                </a:ext>
              </a:extLst>
            </p:cNvPr>
            <p:cNvSpPr txBox="1"/>
            <p:nvPr/>
          </p:nvSpPr>
          <p:spPr>
            <a:xfrm>
              <a:off x="5698633" y="1194169"/>
              <a:ext cx="896321" cy="1323439"/>
            </a:xfrm>
            <a:prstGeom prst="rect">
              <a:avLst/>
            </a:prstGeom>
            <a:noFill/>
          </p:spPr>
          <p:txBody>
            <a:bodyPr wrap="square" rtlCol="0">
              <a:spAutoFit/>
            </a:bodyPr>
            <a:lstStyle/>
            <a:p>
              <a:r>
                <a:rPr lang="en-US" sz="8000">
                  <a:solidFill>
                    <a:srgbClr val="34C1E8"/>
                  </a:solidFill>
                  <a:latin typeface="iCiel Brandon Text Bold" panose="020B0803020203060203" pitchFamily="34" charset="0"/>
                </a:rPr>
                <a:t>3</a:t>
              </a:r>
            </a:p>
          </p:txBody>
        </p:sp>
      </p:grpSp>
      <p:grpSp>
        <p:nvGrpSpPr>
          <p:cNvPr id="35" name="Group 34">
            <a:extLst>
              <a:ext uri="{FF2B5EF4-FFF2-40B4-BE49-F238E27FC236}">
                <a16:creationId xmlns:a16="http://schemas.microsoft.com/office/drawing/2014/main" id="{39A451FE-AA57-D507-0DCE-0FBEAA598A09}"/>
              </a:ext>
            </a:extLst>
          </p:cNvPr>
          <p:cNvGrpSpPr/>
          <p:nvPr/>
        </p:nvGrpSpPr>
        <p:grpSpPr>
          <a:xfrm>
            <a:off x="9668928" y="0"/>
            <a:ext cx="2523072" cy="6858000"/>
            <a:chOff x="9668928" y="0"/>
            <a:chExt cx="2523072" cy="6858000"/>
          </a:xfrm>
        </p:grpSpPr>
        <p:sp>
          <p:nvSpPr>
            <p:cNvPr id="10" name="Rectangle 9">
              <a:extLst>
                <a:ext uri="{FF2B5EF4-FFF2-40B4-BE49-F238E27FC236}">
                  <a16:creationId xmlns:a16="http://schemas.microsoft.com/office/drawing/2014/main" id="{510E728E-314F-5E85-DBE4-610AE6932E9F}"/>
                </a:ext>
              </a:extLst>
            </p:cNvPr>
            <p:cNvSpPr/>
            <p:nvPr/>
          </p:nvSpPr>
          <p:spPr>
            <a:xfrm>
              <a:off x="9668928" y="0"/>
              <a:ext cx="2523072" cy="6858000"/>
            </a:xfrm>
            <a:prstGeom prst="rect">
              <a:avLst/>
            </a:prstGeom>
            <a:solidFill>
              <a:srgbClr val="F5F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5FCFF"/>
                </a:solidFill>
              </a:endParaRPr>
            </a:p>
          </p:txBody>
        </p:sp>
        <p:pic>
          <p:nvPicPr>
            <p:cNvPr id="2064" name="Picture 16" descr="Exam ">
              <a:extLst>
                <a:ext uri="{FF2B5EF4-FFF2-40B4-BE49-F238E27FC236}">
                  <a16:creationId xmlns:a16="http://schemas.microsoft.com/office/drawing/2014/main" id="{D062308C-BFFB-FA86-2E04-007A0868A7CD}"/>
                </a:ext>
              </a:extLst>
            </p:cNvPr>
            <p:cNvPicPr>
              <a:picLocks noChangeAspect="1" noChangeArrowheads="1"/>
            </p:cNvPicPr>
            <p:nvPr/>
          </p:nvPicPr>
          <p:blipFill>
            <a:blip r:embed="rId6">
              <a:duotone>
                <a:schemeClr val="accent5">
                  <a:shade val="45000"/>
                  <a:satMod val="135000"/>
                </a:schemeClr>
                <a:prstClr val="white"/>
              </a:duotone>
              <a:alphaModFix amt="20000"/>
              <a:extLst>
                <a:ext uri="{28A0092B-C50C-407E-A947-70E740481C1C}">
                  <a14:useLocalDpi xmlns:a14="http://schemas.microsoft.com/office/drawing/2010/main" val="0"/>
                </a:ext>
              </a:extLst>
            </a:blip>
            <a:srcRect/>
            <a:stretch>
              <a:fillRect/>
            </a:stretch>
          </p:blipFill>
          <p:spPr bwMode="auto">
            <a:xfrm>
              <a:off x="10171460" y="4557748"/>
              <a:ext cx="1645445" cy="1645445"/>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F4FD026D-C030-6D4D-012B-803FFF30A3EE}"/>
                </a:ext>
              </a:extLst>
            </p:cNvPr>
            <p:cNvSpPr txBox="1"/>
            <p:nvPr/>
          </p:nvSpPr>
          <p:spPr>
            <a:xfrm>
              <a:off x="9869832" y="2517607"/>
              <a:ext cx="2248702" cy="1938992"/>
            </a:xfrm>
            <a:prstGeom prst="rect">
              <a:avLst/>
            </a:prstGeom>
            <a:noFill/>
          </p:spPr>
          <p:txBody>
            <a:bodyPr wrap="square" rtlCol="0">
              <a:spAutoFit/>
            </a:bodyPr>
            <a:lstStyle/>
            <a:p>
              <a:pPr algn="ctr"/>
              <a:r>
                <a:rPr lang="en-US" sz="6000">
                  <a:solidFill>
                    <a:srgbClr val="34C1E8"/>
                  </a:solidFill>
                  <a:latin typeface="iCiel Brandon Text Bold" panose="020B0803020203060203" pitchFamily="34" charset="0"/>
                </a:rPr>
                <a:t>KẾT LUẬN</a:t>
              </a:r>
            </a:p>
          </p:txBody>
        </p:sp>
        <p:sp>
          <p:nvSpPr>
            <p:cNvPr id="26" name="TextBox 25">
              <a:extLst>
                <a:ext uri="{FF2B5EF4-FFF2-40B4-BE49-F238E27FC236}">
                  <a16:creationId xmlns:a16="http://schemas.microsoft.com/office/drawing/2014/main" id="{DA85CB85-709A-6731-C493-36970D84E8C3}"/>
                </a:ext>
              </a:extLst>
            </p:cNvPr>
            <p:cNvSpPr txBox="1"/>
            <p:nvPr/>
          </p:nvSpPr>
          <p:spPr>
            <a:xfrm>
              <a:off x="10588067" y="1194168"/>
              <a:ext cx="812232" cy="1323439"/>
            </a:xfrm>
            <a:prstGeom prst="rect">
              <a:avLst/>
            </a:prstGeom>
            <a:noFill/>
          </p:spPr>
          <p:txBody>
            <a:bodyPr wrap="square" rtlCol="0">
              <a:spAutoFit/>
            </a:bodyPr>
            <a:lstStyle/>
            <a:p>
              <a:r>
                <a:rPr lang="en-US" sz="8000">
                  <a:solidFill>
                    <a:srgbClr val="34C1E8"/>
                  </a:solidFill>
                  <a:latin typeface="iCiel Brandon Text Bold" panose="020B0803020203060203" pitchFamily="34" charset="0"/>
                </a:rPr>
                <a:t>5</a:t>
              </a:r>
            </a:p>
          </p:txBody>
        </p:sp>
      </p:grpSp>
      <p:sp>
        <p:nvSpPr>
          <p:cNvPr id="4" name="Rectangle 3">
            <a:extLst>
              <a:ext uri="{FF2B5EF4-FFF2-40B4-BE49-F238E27FC236}">
                <a16:creationId xmlns:a16="http://schemas.microsoft.com/office/drawing/2014/main" id="{72E33767-6CA4-EC7B-CC6E-3EE1DEE2B377}"/>
              </a:ext>
            </a:extLst>
          </p:cNvPr>
          <p:cNvSpPr/>
          <p:nvPr/>
        </p:nvSpPr>
        <p:spPr>
          <a:xfrm>
            <a:off x="-26627" y="0"/>
            <a:ext cx="12218627" cy="6858000"/>
          </a:xfrm>
          <a:prstGeom prst="rect">
            <a:avLst/>
          </a:prstGeom>
          <a:solidFill>
            <a:srgbClr val="F5F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D3A3135A-0600-2CA6-F2D1-EE2F7FA427CE}"/>
              </a:ext>
            </a:extLst>
          </p:cNvPr>
          <p:cNvSpPr/>
          <p:nvPr/>
        </p:nvSpPr>
        <p:spPr>
          <a:xfrm>
            <a:off x="35791" y="67301"/>
            <a:ext cx="5717598" cy="6687887"/>
          </a:xfrm>
          <a:prstGeom prst="roundRect">
            <a:avLst>
              <a:gd name="adj" fmla="val 6421"/>
            </a:avLst>
          </a:prstGeom>
          <a:solidFill>
            <a:schemeClr val="bg1"/>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just"/>
            <a:r>
              <a:rPr lang="vi-VN" sz="2400">
                <a:solidFill>
                  <a:srgbClr val="FFC000"/>
                </a:solidFill>
                <a:latin typeface="iCiel Brandon Text Bold" panose="020B0803020203060203" pitchFamily="34" charset="0"/>
              </a:rPr>
              <a:t>Orientation</a:t>
            </a:r>
            <a:r>
              <a:rPr lang="vi-VN" sz="2400">
                <a:solidFill>
                  <a:srgbClr val="002060"/>
                </a:solidFill>
                <a:latin typeface="iCiel Brandon Text Bold" panose="020B0803020203060203" pitchFamily="34" charset="0"/>
              </a:rPr>
              <a:t>: nó sẽ tạo hình dạng xung quanh đối thủ và nó sẽ hoạt động giống như Collider của đối thủ nhưng mà sẽ hoạt động trong bản đồ A* và có thể thay đổi mục Shape sao cho phù hợp.</a:t>
            </a:r>
            <a:endParaRPr lang="en-US" sz="2400">
              <a:solidFill>
                <a:srgbClr val="002060"/>
              </a:solidFill>
              <a:latin typeface="iCiel Brandon Text Bold" panose="020B0803020203060203" pitchFamily="34" charset="0"/>
            </a:endParaRPr>
          </a:p>
        </p:txBody>
      </p:sp>
      <p:sp>
        <p:nvSpPr>
          <p:cNvPr id="6" name="Rectangle: Rounded Corners 5">
            <a:extLst>
              <a:ext uri="{FF2B5EF4-FFF2-40B4-BE49-F238E27FC236}">
                <a16:creationId xmlns:a16="http://schemas.microsoft.com/office/drawing/2014/main" id="{D3942F6F-772B-8003-A41C-E35653DFB920}"/>
              </a:ext>
            </a:extLst>
          </p:cNvPr>
          <p:cNvSpPr/>
          <p:nvPr/>
        </p:nvSpPr>
        <p:spPr>
          <a:xfrm>
            <a:off x="1900819" y="-896335"/>
            <a:ext cx="10178761" cy="811835"/>
          </a:xfrm>
          <a:prstGeom prst="roundRect">
            <a:avLst>
              <a:gd name="adj" fmla="val 30160"/>
            </a:avLst>
          </a:prstGeom>
          <a:solidFill>
            <a:schemeClr val="bg1"/>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a:solidFill>
                  <a:sysClr val="windowText" lastClr="000000"/>
                </a:solidFill>
                <a:latin typeface="iCiel Brandon Text Bold" panose="020B0803020203060203" pitchFamily="34" charset="0"/>
              </a:rPr>
              <a:t>Thiết kế, cài đặt môi trường</a:t>
            </a:r>
          </a:p>
        </p:txBody>
      </p:sp>
      <p:grpSp>
        <p:nvGrpSpPr>
          <p:cNvPr id="2" name="Group 1">
            <a:extLst>
              <a:ext uri="{FF2B5EF4-FFF2-40B4-BE49-F238E27FC236}">
                <a16:creationId xmlns:a16="http://schemas.microsoft.com/office/drawing/2014/main" id="{812CF3C9-C93A-AB34-FD45-F18837B7A661}"/>
              </a:ext>
            </a:extLst>
          </p:cNvPr>
          <p:cNvGrpSpPr/>
          <p:nvPr/>
        </p:nvGrpSpPr>
        <p:grpSpPr>
          <a:xfrm>
            <a:off x="-1746113" y="0"/>
            <a:ext cx="1788049" cy="6858000"/>
            <a:chOff x="-2754515" y="-209675"/>
            <a:chExt cx="2675518" cy="6858000"/>
          </a:xfrm>
        </p:grpSpPr>
        <p:sp>
          <p:nvSpPr>
            <p:cNvPr id="15" name="Rectangle 14">
              <a:extLst>
                <a:ext uri="{FF2B5EF4-FFF2-40B4-BE49-F238E27FC236}">
                  <a16:creationId xmlns:a16="http://schemas.microsoft.com/office/drawing/2014/main" id="{CAAE43FF-9C10-849E-436A-CD6791E868F3}"/>
                </a:ext>
              </a:extLst>
            </p:cNvPr>
            <p:cNvSpPr/>
            <p:nvPr/>
          </p:nvSpPr>
          <p:spPr>
            <a:xfrm>
              <a:off x="-2754515" y="-209675"/>
              <a:ext cx="2421465" cy="6858000"/>
            </a:xfrm>
            <a:prstGeom prst="rect">
              <a:avLst/>
            </a:prstGeom>
            <a:solidFill>
              <a:srgbClr val="F5F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8DD075CA-C87D-152A-AF3F-D1440B88BDE1}"/>
                </a:ext>
              </a:extLst>
            </p:cNvPr>
            <p:cNvSpPr txBox="1"/>
            <p:nvPr/>
          </p:nvSpPr>
          <p:spPr>
            <a:xfrm>
              <a:off x="-2503333" y="2232074"/>
              <a:ext cx="2424336" cy="3170099"/>
            </a:xfrm>
            <a:prstGeom prst="rect">
              <a:avLst/>
            </a:prstGeom>
            <a:noFill/>
          </p:spPr>
          <p:txBody>
            <a:bodyPr wrap="square" rtlCol="0">
              <a:spAutoFit/>
            </a:bodyPr>
            <a:lstStyle/>
            <a:p>
              <a:pPr algn="ctr"/>
              <a:r>
                <a:rPr lang="en-US" sz="4000">
                  <a:solidFill>
                    <a:srgbClr val="34C1E8"/>
                  </a:solidFill>
                  <a:latin typeface="iCiel Brandon Text Bold" panose="020B0803020203060203" pitchFamily="34" charset="0"/>
                </a:rPr>
                <a:t>PHÂN</a:t>
              </a:r>
            </a:p>
            <a:p>
              <a:pPr algn="ctr"/>
              <a:r>
                <a:rPr lang="en-US" sz="4000">
                  <a:solidFill>
                    <a:srgbClr val="34C1E8"/>
                  </a:solidFill>
                  <a:latin typeface="iCiel Brandon Text Bold" panose="020B0803020203060203" pitchFamily="34" charset="0"/>
                </a:rPr>
                <a:t>TÍCH</a:t>
              </a:r>
            </a:p>
            <a:p>
              <a:pPr algn="ctr"/>
              <a:r>
                <a:rPr lang="en-US" sz="4000">
                  <a:solidFill>
                    <a:srgbClr val="34C1E8"/>
                  </a:solidFill>
                  <a:latin typeface="iCiel Brandon Text Bold" panose="020B0803020203060203" pitchFamily="34" charset="0"/>
                </a:rPr>
                <a:t>VÀ</a:t>
              </a:r>
            </a:p>
            <a:p>
              <a:pPr algn="ctr"/>
              <a:r>
                <a:rPr lang="en-US" sz="4000">
                  <a:solidFill>
                    <a:srgbClr val="34C1E8"/>
                  </a:solidFill>
                  <a:latin typeface="iCiel Brandon Text Bold" panose="020B0803020203060203" pitchFamily="34" charset="0"/>
                </a:rPr>
                <a:t>THIẾT</a:t>
              </a:r>
            </a:p>
            <a:p>
              <a:pPr algn="ctr"/>
              <a:r>
                <a:rPr lang="en-US" sz="4000">
                  <a:solidFill>
                    <a:srgbClr val="34C1E8"/>
                  </a:solidFill>
                  <a:latin typeface="iCiel Brandon Text Bold" panose="020B0803020203060203" pitchFamily="34" charset="0"/>
                </a:rPr>
                <a:t>KẾ</a:t>
              </a:r>
            </a:p>
          </p:txBody>
        </p:sp>
        <p:pic>
          <p:nvPicPr>
            <p:cNvPr id="19" name="Picture 8" descr="Transparency ">
              <a:extLst>
                <a:ext uri="{FF2B5EF4-FFF2-40B4-BE49-F238E27FC236}">
                  <a16:creationId xmlns:a16="http://schemas.microsoft.com/office/drawing/2014/main" id="{FCE54B5A-1A1B-5BC3-8332-51FD7B072699}"/>
                </a:ext>
              </a:extLst>
            </p:cNvPr>
            <p:cNvPicPr>
              <a:picLocks noChangeAspect="1" noChangeArrowheads="1"/>
            </p:cNvPicPr>
            <p:nvPr/>
          </p:nvPicPr>
          <p:blipFill>
            <a:blip r:embed="rId5">
              <a:alphaModFix amt="7000"/>
              <a:extLst>
                <a:ext uri="{28A0092B-C50C-407E-A947-70E740481C1C}">
                  <a14:useLocalDpi xmlns:a14="http://schemas.microsoft.com/office/drawing/2010/main" val="0"/>
                </a:ext>
              </a:extLst>
            </a:blip>
            <a:srcRect/>
            <a:stretch>
              <a:fillRect/>
            </a:stretch>
          </p:blipFill>
          <p:spPr bwMode="auto">
            <a:xfrm>
              <a:off x="-2520227" y="2539642"/>
              <a:ext cx="2020134" cy="2020134"/>
            </a:xfrm>
            <a:prstGeom prst="rect">
              <a:avLst/>
            </a:prstGeom>
            <a:noFill/>
            <a:extLst>
              <a:ext uri="{909E8E84-426E-40DD-AFC4-6F175D3DCCD1}">
                <a14:hiddenFill xmlns:a14="http://schemas.microsoft.com/office/drawing/2010/main">
                  <a:solidFill>
                    <a:srgbClr val="FFFFFF"/>
                  </a:solidFill>
                </a14:hiddenFill>
              </a:ext>
            </a:extLst>
          </p:spPr>
        </p:pic>
        <p:sp>
          <p:nvSpPr>
            <p:cNvPr id="30" name="TextBox 29">
              <a:extLst>
                <a:ext uri="{FF2B5EF4-FFF2-40B4-BE49-F238E27FC236}">
                  <a16:creationId xmlns:a16="http://schemas.microsoft.com/office/drawing/2014/main" id="{FA9CFABB-086F-9328-9596-E370DF3F0DEF}"/>
                </a:ext>
              </a:extLst>
            </p:cNvPr>
            <p:cNvSpPr txBox="1"/>
            <p:nvPr/>
          </p:nvSpPr>
          <p:spPr>
            <a:xfrm>
              <a:off x="-1825275" y="958918"/>
              <a:ext cx="896320" cy="1323439"/>
            </a:xfrm>
            <a:prstGeom prst="rect">
              <a:avLst/>
            </a:prstGeom>
            <a:noFill/>
          </p:spPr>
          <p:txBody>
            <a:bodyPr wrap="square" rtlCol="0">
              <a:spAutoFit/>
            </a:bodyPr>
            <a:lstStyle/>
            <a:p>
              <a:r>
                <a:rPr lang="en-US" sz="8000">
                  <a:solidFill>
                    <a:srgbClr val="34C1E8"/>
                  </a:solidFill>
                  <a:latin typeface="iCiel Brandon Text Bold" panose="020B0803020203060203" pitchFamily="34" charset="0"/>
                </a:rPr>
                <a:t>3</a:t>
              </a:r>
            </a:p>
          </p:txBody>
        </p:sp>
      </p:grpSp>
      <p:pic>
        <p:nvPicPr>
          <p:cNvPr id="3" name="Picture 2" descr="A screenshot of a computer&#10;&#10;Description automatically generated">
            <a:extLst>
              <a:ext uri="{FF2B5EF4-FFF2-40B4-BE49-F238E27FC236}">
                <a16:creationId xmlns:a16="http://schemas.microsoft.com/office/drawing/2014/main" id="{128325E3-7326-BA77-FA2B-84873ED497C8}"/>
              </a:ext>
            </a:extLst>
          </p:cNvPr>
          <p:cNvPicPr>
            <a:picLocks noChangeAspect="1"/>
          </p:cNvPicPr>
          <p:nvPr/>
        </p:nvPicPr>
        <p:blipFill>
          <a:blip r:embed="rId7"/>
          <a:stretch>
            <a:fillRect/>
          </a:stretch>
        </p:blipFill>
        <p:spPr>
          <a:xfrm>
            <a:off x="5842535" y="235063"/>
            <a:ext cx="6116013" cy="6171696"/>
          </a:xfrm>
          <a:prstGeom prst="rect">
            <a:avLst/>
          </a:prstGeom>
        </p:spPr>
      </p:pic>
      <p:pic>
        <p:nvPicPr>
          <p:cNvPr id="5" name="Picture 4" descr="A white object with arrows and a white object on a green surface&#10;&#10;Description automatically generated">
            <a:extLst>
              <a:ext uri="{FF2B5EF4-FFF2-40B4-BE49-F238E27FC236}">
                <a16:creationId xmlns:a16="http://schemas.microsoft.com/office/drawing/2014/main" id="{91B6BD42-A70E-D462-8D68-796EC95C5011}"/>
              </a:ext>
            </a:extLst>
          </p:cNvPr>
          <p:cNvPicPr>
            <a:picLocks noChangeAspect="1"/>
          </p:cNvPicPr>
          <p:nvPr/>
        </p:nvPicPr>
        <p:blipFill>
          <a:blip r:embed="rId8"/>
          <a:stretch>
            <a:fillRect/>
          </a:stretch>
        </p:blipFill>
        <p:spPr>
          <a:xfrm>
            <a:off x="170285" y="2374448"/>
            <a:ext cx="5579745" cy="3056255"/>
          </a:xfrm>
          <a:prstGeom prst="rect">
            <a:avLst/>
          </a:prstGeom>
        </p:spPr>
      </p:pic>
      <p:sp>
        <p:nvSpPr>
          <p:cNvPr id="9" name="Rectangle 8">
            <a:extLst>
              <a:ext uri="{FF2B5EF4-FFF2-40B4-BE49-F238E27FC236}">
                <a16:creationId xmlns:a16="http://schemas.microsoft.com/office/drawing/2014/main" id="{72B95FB2-1058-B63C-F983-6BD7879863D6}"/>
              </a:ext>
            </a:extLst>
          </p:cNvPr>
          <p:cNvSpPr/>
          <p:nvPr/>
        </p:nvSpPr>
        <p:spPr>
          <a:xfrm>
            <a:off x="5842534" y="4456599"/>
            <a:ext cx="2523071" cy="267695"/>
          </a:xfrm>
          <a:prstGeom prst="rect">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53322184"/>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Group 31">
            <a:extLst>
              <a:ext uri="{FF2B5EF4-FFF2-40B4-BE49-F238E27FC236}">
                <a16:creationId xmlns:a16="http://schemas.microsoft.com/office/drawing/2014/main" id="{C2ED9A7E-9D69-66FF-FDCD-FAAB431F329C}"/>
              </a:ext>
            </a:extLst>
          </p:cNvPr>
          <p:cNvGrpSpPr/>
          <p:nvPr/>
        </p:nvGrpSpPr>
        <p:grpSpPr>
          <a:xfrm>
            <a:off x="2385471" y="0"/>
            <a:ext cx="2440527" cy="6858000"/>
            <a:chOff x="2385471" y="0"/>
            <a:chExt cx="2440527" cy="6858000"/>
          </a:xfrm>
        </p:grpSpPr>
        <p:sp>
          <p:nvSpPr>
            <p:cNvPr id="7" name="Rectangle 6">
              <a:extLst>
                <a:ext uri="{FF2B5EF4-FFF2-40B4-BE49-F238E27FC236}">
                  <a16:creationId xmlns:a16="http://schemas.microsoft.com/office/drawing/2014/main" id="{83CA7BE3-DF7A-C1CD-9412-669CFCBE3829}"/>
                </a:ext>
              </a:extLst>
            </p:cNvPr>
            <p:cNvSpPr/>
            <p:nvPr/>
          </p:nvSpPr>
          <p:spPr>
            <a:xfrm>
              <a:off x="2404533" y="0"/>
              <a:ext cx="2421465" cy="6858000"/>
            </a:xfrm>
            <a:prstGeom prst="rect">
              <a:avLst/>
            </a:prstGeom>
            <a:solidFill>
              <a:srgbClr val="9FE2F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A4DCAD42-B39F-77A0-D7BC-802CED5FEB60}"/>
                </a:ext>
              </a:extLst>
            </p:cNvPr>
            <p:cNvSpPr txBox="1"/>
            <p:nvPr/>
          </p:nvSpPr>
          <p:spPr>
            <a:xfrm>
              <a:off x="3287568" y="1194433"/>
              <a:ext cx="896321" cy="1323439"/>
            </a:xfrm>
            <a:prstGeom prst="rect">
              <a:avLst/>
            </a:prstGeom>
            <a:noFill/>
          </p:spPr>
          <p:txBody>
            <a:bodyPr wrap="square" rtlCol="0">
              <a:spAutoFit/>
            </a:bodyPr>
            <a:lstStyle/>
            <a:p>
              <a:r>
                <a:rPr lang="en-US" sz="8000">
                  <a:solidFill>
                    <a:schemeClr val="bg1"/>
                  </a:solidFill>
                  <a:latin typeface="iCiel Brandon Text Bold" panose="020B0803020203060203" pitchFamily="34" charset="0"/>
                </a:rPr>
                <a:t>2</a:t>
              </a:r>
            </a:p>
          </p:txBody>
        </p:sp>
        <p:sp>
          <p:nvSpPr>
            <p:cNvPr id="21" name="TextBox 20">
              <a:extLst>
                <a:ext uri="{FF2B5EF4-FFF2-40B4-BE49-F238E27FC236}">
                  <a16:creationId xmlns:a16="http://schemas.microsoft.com/office/drawing/2014/main" id="{A4236104-0B0C-EF9A-A8D4-61029D7143CF}"/>
                </a:ext>
              </a:extLst>
            </p:cNvPr>
            <p:cNvSpPr txBox="1"/>
            <p:nvPr/>
          </p:nvSpPr>
          <p:spPr>
            <a:xfrm>
              <a:off x="2385471" y="2441749"/>
              <a:ext cx="2424336" cy="1938992"/>
            </a:xfrm>
            <a:prstGeom prst="rect">
              <a:avLst/>
            </a:prstGeom>
            <a:noFill/>
          </p:spPr>
          <p:txBody>
            <a:bodyPr wrap="square" rtlCol="0">
              <a:spAutoFit/>
            </a:bodyPr>
            <a:lstStyle/>
            <a:p>
              <a:pPr algn="ctr"/>
              <a:r>
                <a:rPr lang="en-US" sz="4000">
                  <a:solidFill>
                    <a:schemeClr val="bg1"/>
                  </a:solidFill>
                  <a:latin typeface="iCiel Brandon Text Bold" panose="020B0803020203060203" pitchFamily="34" charset="0"/>
                </a:rPr>
                <a:t>CƠ SỞ</a:t>
              </a:r>
            </a:p>
            <a:p>
              <a:pPr algn="ctr"/>
              <a:r>
                <a:rPr lang="en-US" sz="4000">
                  <a:solidFill>
                    <a:schemeClr val="bg1"/>
                  </a:solidFill>
                  <a:latin typeface="iCiel Brandon Text Bold" panose="020B0803020203060203" pitchFamily="34" charset="0"/>
                </a:rPr>
                <a:t>LÝ THUYẾT</a:t>
              </a:r>
            </a:p>
          </p:txBody>
        </p:sp>
        <p:pic>
          <p:nvPicPr>
            <p:cNvPr id="2050" name="Picture 2" descr="Html ">
              <a:extLst>
                <a:ext uri="{FF2B5EF4-FFF2-40B4-BE49-F238E27FC236}">
                  <a16:creationId xmlns:a16="http://schemas.microsoft.com/office/drawing/2014/main" id="{F8C7076A-7E7B-8234-A29C-1E0EB0DC3604}"/>
                </a:ext>
              </a:extLst>
            </p:cNvPr>
            <p:cNvPicPr>
              <a:picLocks noChangeAspect="1" noChangeArrowheads="1"/>
            </p:cNvPicPr>
            <p:nvPr/>
          </p:nvPicPr>
          <p:blipFill>
            <a:blip r:embed="rId2">
              <a:alphaModFix amt="12000"/>
              <a:duotone>
                <a:schemeClr val="accent5">
                  <a:shade val="45000"/>
                  <a:satMod val="135000"/>
                </a:schemeClr>
                <a:prstClr val="white"/>
              </a:duotone>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rot="1140359">
              <a:off x="3685477" y="5800151"/>
              <a:ext cx="781749" cy="781749"/>
            </a:xfrm>
            <a:prstGeom prst="rect">
              <a:avLst/>
            </a:prstGeom>
            <a:noFill/>
          </p:spPr>
        </p:pic>
        <p:pic>
          <p:nvPicPr>
            <p:cNvPr id="2052" name="Picture 4" descr="Css 3 ">
              <a:extLst>
                <a:ext uri="{FF2B5EF4-FFF2-40B4-BE49-F238E27FC236}">
                  <a16:creationId xmlns:a16="http://schemas.microsoft.com/office/drawing/2014/main" id="{BA72EED0-3E72-0DE4-5FFC-A69112A9049E}"/>
                </a:ext>
              </a:extLst>
            </p:cNvPr>
            <p:cNvPicPr>
              <a:picLocks noChangeAspect="1" noChangeArrowheads="1"/>
            </p:cNvPicPr>
            <p:nvPr/>
          </p:nvPicPr>
          <p:blipFill>
            <a:blip r:embed="rId4">
              <a:alphaModFix amt="23000"/>
              <a:extLst>
                <a:ext uri="{28A0092B-C50C-407E-A947-70E740481C1C}">
                  <a14:useLocalDpi xmlns:a14="http://schemas.microsoft.com/office/drawing/2010/main" val="0"/>
                </a:ext>
              </a:extLst>
            </a:blip>
            <a:srcRect/>
            <a:stretch>
              <a:fillRect/>
            </a:stretch>
          </p:blipFill>
          <p:spPr bwMode="auto">
            <a:xfrm rot="20700000">
              <a:off x="2766613" y="4684369"/>
              <a:ext cx="641264" cy="64126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3" name="Group 32">
            <a:extLst>
              <a:ext uri="{FF2B5EF4-FFF2-40B4-BE49-F238E27FC236}">
                <a16:creationId xmlns:a16="http://schemas.microsoft.com/office/drawing/2014/main" id="{6E861B6F-4D16-10E0-ED54-F7FC7AC45A00}"/>
              </a:ext>
            </a:extLst>
          </p:cNvPr>
          <p:cNvGrpSpPr/>
          <p:nvPr/>
        </p:nvGrpSpPr>
        <p:grpSpPr>
          <a:xfrm>
            <a:off x="4825998" y="0"/>
            <a:ext cx="2480333" cy="6858000"/>
            <a:chOff x="4825998" y="0"/>
            <a:chExt cx="2480333" cy="6858000"/>
          </a:xfrm>
        </p:grpSpPr>
        <p:sp>
          <p:nvSpPr>
            <p:cNvPr id="8" name="Rectangle 7">
              <a:extLst>
                <a:ext uri="{FF2B5EF4-FFF2-40B4-BE49-F238E27FC236}">
                  <a16:creationId xmlns:a16="http://schemas.microsoft.com/office/drawing/2014/main" id="{4156961F-1523-8CDD-60BE-C3651D71357B}"/>
                </a:ext>
              </a:extLst>
            </p:cNvPr>
            <p:cNvSpPr/>
            <p:nvPr/>
          </p:nvSpPr>
          <p:spPr>
            <a:xfrm>
              <a:off x="4825998" y="0"/>
              <a:ext cx="2421465" cy="6858000"/>
            </a:xfrm>
            <a:prstGeom prst="rect">
              <a:avLst/>
            </a:prstGeom>
            <a:solidFill>
              <a:srgbClr val="F5F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EB024C01-A335-3387-CF90-9847D8407AA0}"/>
                </a:ext>
              </a:extLst>
            </p:cNvPr>
            <p:cNvSpPr txBox="1"/>
            <p:nvPr/>
          </p:nvSpPr>
          <p:spPr>
            <a:xfrm>
              <a:off x="4881995" y="2441749"/>
              <a:ext cx="2424336" cy="3170099"/>
            </a:xfrm>
            <a:prstGeom prst="rect">
              <a:avLst/>
            </a:prstGeom>
            <a:noFill/>
          </p:spPr>
          <p:txBody>
            <a:bodyPr wrap="square" rtlCol="0">
              <a:spAutoFit/>
            </a:bodyPr>
            <a:lstStyle/>
            <a:p>
              <a:pPr algn="ctr"/>
              <a:r>
                <a:rPr lang="en-US" sz="4000">
                  <a:solidFill>
                    <a:srgbClr val="34C1E8"/>
                  </a:solidFill>
                  <a:latin typeface="iCiel Brandon Text Bold" panose="020B0803020203060203" pitchFamily="34" charset="0"/>
                </a:rPr>
                <a:t>PHÂN</a:t>
              </a:r>
            </a:p>
            <a:p>
              <a:pPr algn="ctr"/>
              <a:r>
                <a:rPr lang="en-US" sz="4000">
                  <a:solidFill>
                    <a:srgbClr val="34C1E8"/>
                  </a:solidFill>
                  <a:latin typeface="iCiel Brandon Text Bold" panose="020B0803020203060203" pitchFamily="34" charset="0"/>
                </a:rPr>
                <a:t>TÍCH</a:t>
              </a:r>
            </a:p>
            <a:p>
              <a:pPr algn="ctr"/>
              <a:r>
                <a:rPr lang="en-US" sz="4000">
                  <a:solidFill>
                    <a:srgbClr val="34C1E8"/>
                  </a:solidFill>
                  <a:latin typeface="iCiel Brandon Text Bold" panose="020B0803020203060203" pitchFamily="34" charset="0"/>
                </a:rPr>
                <a:t>VÀ</a:t>
              </a:r>
            </a:p>
            <a:p>
              <a:pPr algn="ctr"/>
              <a:r>
                <a:rPr lang="en-US" sz="4000">
                  <a:solidFill>
                    <a:srgbClr val="34C1E8"/>
                  </a:solidFill>
                  <a:latin typeface="iCiel Brandon Text Bold" panose="020B0803020203060203" pitchFamily="34" charset="0"/>
                </a:rPr>
                <a:t>THIẾT</a:t>
              </a:r>
            </a:p>
            <a:p>
              <a:pPr algn="ctr"/>
              <a:r>
                <a:rPr lang="en-US" sz="4000">
                  <a:solidFill>
                    <a:srgbClr val="34C1E8"/>
                  </a:solidFill>
                  <a:latin typeface="iCiel Brandon Text Bold" panose="020B0803020203060203" pitchFamily="34" charset="0"/>
                </a:rPr>
                <a:t>KẾ</a:t>
              </a:r>
            </a:p>
          </p:txBody>
        </p:sp>
        <p:pic>
          <p:nvPicPr>
            <p:cNvPr id="2056" name="Picture 8" descr="Transparency ">
              <a:extLst>
                <a:ext uri="{FF2B5EF4-FFF2-40B4-BE49-F238E27FC236}">
                  <a16:creationId xmlns:a16="http://schemas.microsoft.com/office/drawing/2014/main" id="{1449DC27-0C09-5C7E-6B63-0660DD4EBEBE}"/>
                </a:ext>
              </a:extLst>
            </p:cNvPr>
            <p:cNvPicPr>
              <a:picLocks noChangeAspect="1" noChangeArrowheads="1"/>
            </p:cNvPicPr>
            <p:nvPr/>
          </p:nvPicPr>
          <p:blipFill>
            <a:blip r:embed="rId5">
              <a:alphaModFix amt="7000"/>
              <a:extLst>
                <a:ext uri="{28A0092B-C50C-407E-A947-70E740481C1C}">
                  <a14:useLocalDpi xmlns:a14="http://schemas.microsoft.com/office/drawing/2010/main" val="0"/>
                </a:ext>
              </a:extLst>
            </a:blip>
            <a:srcRect/>
            <a:stretch>
              <a:fillRect/>
            </a:stretch>
          </p:blipFill>
          <p:spPr bwMode="auto">
            <a:xfrm>
              <a:off x="5060287" y="2749317"/>
              <a:ext cx="2020134" cy="2020134"/>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15FCF630-F926-DC23-E7E0-0AB92D06DF85}"/>
                </a:ext>
              </a:extLst>
            </p:cNvPr>
            <p:cNvSpPr txBox="1"/>
            <p:nvPr/>
          </p:nvSpPr>
          <p:spPr>
            <a:xfrm>
              <a:off x="5698633" y="1194169"/>
              <a:ext cx="896321" cy="1323439"/>
            </a:xfrm>
            <a:prstGeom prst="rect">
              <a:avLst/>
            </a:prstGeom>
            <a:noFill/>
          </p:spPr>
          <p:txBody>
            <a:bodyPr wrap="square" rtlCol="0">
              <a:spAutoFit/>
            </a:bodyPr>
            <a:lstStyle/>
            <a:p>
              <a:r>
                <a:rPr lang="en-US" sz="8000">
                  <a:solidFill>
                    <a:srgbClr val="34C1E8"/>
                  </a:solidFill>
                  <a:latin typeface="iCiel Brandon Text Bold" panose="020B0803020203060203" pitchFamily="34" charset="0"/>
                </a:rPr>
                <a:t>3</a:t>
              </a:r>
            </a:p>
          </p:txBody>
        </p:sp>
      </p:grpSp>
      <p:grpSp>
        <p:nvGrpSpPr>
          <p:cNvPr id="35" name="Group 34">
            <a:extLst>
              <a:ext uri="{FF2B5EF4-FFF2-40B4-BE49-F238E27FC236}">
                <a16:creationId xmlns:a16="http://schemas.microsoft.com/office/drawing/2014/main" id="{39A451FE-AA57-D507-0DCE-0FBEAA598A09}"/>
              </a:ext>
            </a:extLst>
          </p:cNvPr>
          <p:cNvGrpSpPr/>
          <p:nvPr/>
        </p:nvGrpSpPr>
        <p:grpSpPr>
          <a:xfrm>
            <a:off x="9668928" y="0"/>
            <a:ext cx="2523072" cy="6858000"/>
            <a:chOff x="9668928" y="0"/>
            <a:chExt cx="2523072" cy="6858000"/>
          </a:xfrm>
        </p:grpSpPr>
        <p:sp>
          <p:nvSpPr>
            <p:cNvPr id="10" name="Rectangle 9">
              <a:extLst>
                <a:ext uri="{FF2B5EF4-FFF2-40B4-BE49-F238E27FC236}">
                  <a16:creationId xmlns:a16="http://schemas.microsoft.com/office/drawing/2014/main" id="{510E728E-314F-5E85-DBE4-610AE6932E9F}"/>
                </a:ext>
              </a:extLst>
            </p:cNvPr>
            <p:cNvSpPr/>
            <p:nvPr/>
          </p:nvSpPr>
          <p:spPr>
            <a:xfrm>
              <a:off x="9668928" y="0"/>
              <a:ext cx="2523072" cy="6858000"/>
            </a:xfrm>
            <a:prstGeom prst="rect">
              <a:avLst/>
            </a:prstGeom>
            <a:solidFill>
              <a:srgbClr val="F5F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5FCFF"/>
                </a:solidFill>
              </a:endParaRPr>
            </a:p>
          </p:txBody>
        </p:sp>
        <p:pic>
          <p:nvPicPr>
            <p:cNvPr id="2064" name="Picture 16" descr="Exam ">
              <a:extLst>
                <a:ext uri="{FF2B5EF4-FFF2-40B4-BE49-F238E27FC236}">
                  <a16:creationId xmlns:a16="http://schemas.microsoft.com/office/drawing/2014/main" id="{D062308C-BFFB-FA86-2E04-007A0868A7CD}"/>
                </a:ext>
              </a:extLst>
            </p:cNvPr>
            <p:cNvPicPr>
              <a:picLocks noChangeAspect="1" noChangeArrowheads="1"/>
            </p:cNvPicPr>
            <p:nvPr/>
          </p:nvPicPr>
          <p:blipFill>
            <a:blip r:embed="rId6">
              <a:duotone>
                <a:schemeClr val="accent5">
                  <a:shade val="45000"/>
                  <a:satMod val="135000"/>
                </a:schemeClr>
                <a:prstClr val="white"/>
              </a:duotone>
              <a:alphaModFix amt="20000"/>
              <a:extLst>
                <a:ext uri="{28A0092B-C50C-407E-A947-70E740481C1C}">
                  <a14:useLocalDpi xmlns:a14="http://schemas.microsoft.com/office/drawing/2010/main" val="0"/>
                </a:ext>
              </a:extLst>
            </a:blip>
            <a:srcRect/>
            <a:stretch>
              <a:fillRect/>
            </a:stretch>
          </p:blipFill>
          <p:spPr bwMode="auto">
            <a:xfrm>
              <a:off x="10171460" y="4557748"/>
              <a:ext cx="1645445" cy="1645445"/>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F4FD026D-C030-6D4D-012B-803FFF30A3EE}"/>
                </a:ext>
              </a:extLst>
            </p:cNvPr>
            <p:cNvSpPr txBox="1"/>
            <p:nvPr/>
          </p:nvSpPr>
          <p:spPr>
            <a:xfrm>
              <a:off x="9869832" y="2517607"/>
              <a:ext cx="2248702" cy="1938992"/>
            </a:xfrm>
            <a:prstGeom prst="rect">
              <a:avLst/>
            </a:prstGeom>
            <a:noFill/>
          </p:spPr>
          <p:txBody>
            <a:bodyPr wrap="square" rtlCol="0">
              <a:spAutoFit/>
            </a:bodyPr>
            <a:lstStyle/>
            <a:p>
              <a:pPr algn="ctr"/>
              <a:r>
                <a:rPr lang="en-US" sz="6000">
                  <a:solidFill>
                    <a:srgbClr val="34C1E8"/>
                  </a:solidFill>
                  <a:latin typeface="iCiel Brandon Text Bold" panose="020B0803020203060203" pitchFamily="34" charset="0"/>
                </a:rPr>
                <a:t>KẾT LUẬN</a:t>
              </a:r>
            </a:p>
          </p:txBody>
        </p:sp>
        <p:sp>
          <p:nvSpPr>
            <p:cNvPr id="26" name="TextBox 25">
              <a:extLst>
                <a:ext uri="{FF2B5EF4-FFF2-40B4-BE49-F238E27FC236}">
                  <a16:creationId xmlns:a16="http://schemas.microsoft.com/office/drawing/2014/main" id="{DA85CB85-709A-6731-C493-36970D84E8C3}"/>
                </a:ext>
              </a:extLst>
            </p:cNvPr>
            <p:cNvSpPr txBox="1"/>
            <p:nvPr/>
          </p:nvSpPr>
          <p:spPr>
            <a:xfrm>
              <a:off x="10588067" y="1194168"/>
              <a:ext cx="812232" cy="1323439"/>
            </a:xfrm>
            <a:prstGeom prst="rect">
              <a:avLst/>
            </a:prstGeom>
            <a:noFill/>
          </p:spPr>
          <p:txBody>
            <a:bodyPr wrap="square" rtlCol="0">
              <a:spAutoFit/>
            </a:bodyPr>
            <a:lstStyle/>
            <a:p>
              <a:r>
                <a:rPr lang="en-US" sz="8000">
                  <a:solidFill>
                    <a:srgbClr val="34C1E8"/>
                  </a:solidFill>
                  <a:latin typeface="iCiel Brandon Text Bold" panose="020B0803020203060203" pitchFamily="34" charset="0"/>
                </a:rPr>
                <a:t>5</a:t>
              </a:r>
            </a:p>
          </p:txBody>
        </p:sp>
      </p:grpSp>
      <p:sp>
        <p:nvSpPr>
          <p:cNvPr id="4" name="Rectangle 3">
            <a:extLst>
              <a:ext uri="{FF2B5EF4-FFF2-40B4-BE49-F238E27FC236}">
                <a16:creationId xmlns:a16="http://schemas.microsoft.com/office/drawing/2014/main" id="{72E33767-6CA4-EC7B-CC6E-3EE1DEE2B377}"/>
              </a:ext>
            </a:extLst>
          </p:cNvPr>
          <p:cNvSpPr/>
          <p:nvPr/>
        </p:nvSpPr>
        <p:spPr>
          <a:xfrm>
            <a:off x="-26627" y="0"/>
            <a:ext cx="12218627" cy="6858000"/>
          </a:xfrm>
          <a:prstGeom prst="rect">
            <a:avLst/>
          </a:prstGeom>
          <a:solidFill>
            <a:srgbClr val="F5F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D3A3135A-0600-2CA6-F2D1-EE2F7FA427CE}"/>
              </a:ext>
            </a:extLst>
          </p:cNvPr>
          <p:cNvSpPr/>
          <p:nvPr/>
        </p:nvSpPr>
        <p:spPr>
          <a:xfrm>
            <a:off x="35791" y="67301"/>
            <a:ext cx="5717598" cy="6687887"/>
          </a:xfrm>
          <a:prstGeom prst="roundRect">
            <a:avLst>
              <a:gd name="adj" fmla="val 6421"/>
            </a:avLst>
          </a:prstGeom>
          <a:solidFill>
            <a:schemeClr val="bg1"/>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just"/>
            <a:r>
              <a:rPr lang="vi-VN" sz="3600">
                <a:solidFill>
                  <a:srgbClr val="FFC000"/>
                </a:solidFill>
                <a:latin typeface="iCiel Brandon Text Bold" panose="020B0803020203060203" pitchFamily="34" charset="0"/>
              </a:rPr>
              <a:t>Pathfinding: </a:t>
            </a:r>
            <a:r>
              <a:rPr lang="vi-VN" sz="3600">
                <a:solidFill>
                  <a:srgbClr val="002060"/>
                </a:solidFill>
                <a:latin typeface="iCiel Brandon Text Bold" panose="020B0803020203060203" pitchFamily="34" charset="0"/>
              </a:rPr>
              <a:t>Nó sẽ định nghĩa tính toán lại đường theo một chế độ mà người tạo đã sử dụng. </a:t>
            </a:r>
            <a:endParaRPr lang="en-US" sz="3600">
              <a:solidFill>
                <a:srgbClr val="002060"/>
              </a:solidFill>
              <a:latin typeface="iCiel Brandon Text Bold" panose="020B0803020203060203" pitchFamily="34" charset="0"/>
            </a:endParaRPr>
          </a:p>
        </p:txBody>
      </p:sp>
      <p:sp>
        <p:nvSpPr>
          <p:cNvPr id="6" name="Rectangle: Rounded Corners 5">
            <a:extLst>
              <a:ext uri="{FF2B5EF4-FFF2-40B4-BE49-F238E27FC236}">
                <a16:creationId xmlns:a16="http://schemas.microsoft.com/office/drawing/2014/main" id="{D3942F6F-772B-8003-A41C-E35653DFB920}"/>
              </a:ext>
            </a:extLst>
          </p:cNvPr>
          <p:cNvSpPr/>
          <p:nvPr/>
        </p:nvSpPr>
        <p:spPr>
          <a:xfrm>
            <a:off x="1900819" y="-896335"/>
            <a:ext cx="10178761" cy="811835"/>
          </a:xfrm>
          <a:prstGeom prst="roundRect">
            <a:avLst>
              <a:gd name="adj" fmla="val 30160"/>
            </a:avLst>
          </a:prstGeom>
          <a:solidFill>
            <a:schemeClr val="bg1"/>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a:solidFill>
                  <a:sysClr val="windowText" lastClr="000000"/>
                </a:solidFill>
                <a:latin typeface="iCiel Brandon Text Bold" panose="020B0803020203060203" pitchFamily="34" charset="0"/>
              </a:rPr>
              <a:t>Thiết kế, cài đặt môi trường</a:t>
            </a:r>
          </a:p>
        </p:txBody>
      </p:sp>
      <p:grpSp>
        <p:nvGrpSpPr>
          <p:cNvPr id="2" name="Group 1">
            <a:extLst>
              <a:ext uri="{FF2B5EF4-FFF2-40B4-BE49-F238E27FC236}">
                <a16:creationId xmlns:a16="http://schemas.microsoft.com/office/drawing/2014/main" id="{812CF3C9-C93A-AB34-FD45-F18837B7A661}"/>
              </a:ext>
            </a:extLst>
          </p:cNvPr>
          <p:cNvGrpSpPr/>
          <p:nvPr/>
        </p:nvGrpSpPr>
        <p:grpSpPr>
          <a:xfrm>
            <a:off x="-1746113" y="0"/>
            <a:ext cx="1788049" cy="6858000"/>
            <a:chOff x="-2754515" y="-209675"/>
            <a:chExt cx="2675518" cy="6858000"/>
          </a:xfrm>
        </p:grpSpPr>
        <p:sp>
          <p:nvSpPr>
            <p:cNvPr id="15" name="Rectangle 14">
              <a:extLst>
                <a:ext uri="{FF2B5EF4-FFF2-40B4-BE49-F238E27FC236}">
                  <a16:creationId xmlns:a16="http://schemas.microsoft.com/office/drawing/2014/main" id="{CAAE43FF-9C10-849E-436A-CD6791E868F3}"/>
                </a:ext>
              </a:extLst>
            </p:cNvPr>
            <p:cNvSpPr/>
            <p:nvPr/>
          </p:nvSpPr>
          <p:spPr>
            <a:xfrm>
              <a:off x="-2754515" y="-209675"/>
              <a:ext cx="2421465" cy="6858000"/>
            </a:xfrm>
            <a:prstGeom prst="rect">
              <a:avLst/>
            </a:prstGeom>
            <a:solidFill>
              <a:srgbClr val="F5F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8DD075CA-C87D-152A-AF3F-D1440B88BDE1}"/>
                </a:ext>
              </a:extLst>
            </p:cNvPr>
            <p:cNvSpPr txBox="1"/>
            <p:nvPr/>
          </p:nvSpPr>
          <p:spPr>
            <a:xfrm>
              <a:off x="-2503333" y="2232074"/>
              <a:ext cx="2424336" cy="3170099"/>
            </a:xfrm>
            <a:prstGeom prst="rect">
              <a:avLst/>
            </a:prstGeom>
            <a:noFill/>
          </p:spPr>
          <p:txBody>
            <a:bodyPr wrap="square" rtlCol="0">
              <a:spAutoFit/>
            </a:bodyPr>
            <a:lstStyle/>
            <a:p>
              <a:pPr algn="ctr"/>
              <a:r>
                <a:rPr lang="en-US" sz="4000">
                  <a:solidFill>
                    <a:srgbClr val="34C1E8"/>
                  </a:solidFill>
                  <a:latin typeface="iCiel Brandon Text Bold" panose="020B0803020203060203" pitchFamily="34" charset="0"/>
                </a:rPr>
                <a:t>PHÂN</a:t>
              </a:r>
            </a:p>
            <a:p>
              <a:pPr algn="ctr"/>
              <a:r>
                <a:rPr lang="en-US" sz="4000">
                  <a:solidFill>
                    <a:srgbClr val="34C1E8"/>
                  </a:solidFill>
                  <a:latin typeface="iCiel Brandon Text Bold" panose="020B0803020203060203" pitchFamily="34" charset="0"/>
                </a:rPr>
                <a:t>TÍCH</a:t>
              </a:r>
            </a:p>
            <a:p>
              <a:pPr algn="ctr"/>
              <a:r>
                <a:rPr lang="en-US" sz="4000">
                  <a:solidFill>
                    <a:srgbClr val="34C1E8"/>
                  </a:solidFill>
                  <a:latin typeface="iCiel Brandon Text Bold" panose="020B0803020203060203" pitchFamily="34" charset="0"/>
                </a:rPr>
                <a:t>VÀ</a:t>
              </a:r>
            </a:p>
            <a:p>
              <a:pPr algn="ctr"/>
              <a:r>
                <a:rPr lang="en-US" sz="4000">
                  <a:solidFill>
                    <a:srgbClr val="34C1E8"/>
                  </a:solidFill>
                  <a:latin typeface="iCiel Brandon Text Bold" panose="020B0803020203060203" pitchFamily="34" charset="0"/>
                </a:rPr>
                <a:t>THIẾT</a:t>
              </a:r>
            </a:p>
            <a:p>
              <a:pPr algn="ctr"/>
              <a:r>
                <a:rPr lang="en-US" sz="4000">
                  <a:solidFill>
                    <a:srgbClr val="34C1E8"/>
                  </a:solidFill>
                  <a:latin typeface="iCiel Brandon Text Bold" panose="020B0803020203060203" pitchFamily="34" charset="0"/>
                </a:rPr>
                <a:t>KẾ</a:t>
              </a:r>
            </a:p>
          </p:txBody>
        </p:sp>
        <p:pic>
          <p:nvPicPr>
            <p:cNvPr id="19" name="Picture 8" descr="Transparency ">
              <a:extLst>
                <a:ext uri="{FF2B5EF4-FFF2-40B4-BE49-F238E27FC236}">
                  <a16:creationId xmlns:a16="http://schemas.microsoft.com/office/drawing/2014/main" id="{FCE54B5A-1A1B-5BC3-8332-51FD7B072699}"/>
                </a:ext>
              </a:extLst>
            </p:cNvPr>
            <p:cNvPicPr>
              <a:picLocks noChangeAspect="1" noChangeArrowheads="1"/>
            </p:cNvPicPr>
            <p:nvPr/>
          </p:nvPicPr>
          <p:blipFill>
            <a:blip r:embed="rId5">
              <a:alphaModFix amt="7000"/>
              <a:extLst>
                <a:ext uri="{28A0092B-C50C-407E-A947-70E740481C1C}">
                  <a14:useLocalDpi xmlns:a14="http://schemas.microsoft.com/office/drawing/2010/main" val="0"/>
                </a:ext>
              </a:extLst>
            </a:blip>
            <a:srcRect/>
            <a:stretch>
              <a:fillRect/>
            </a:stretch>
          </p:blipFill>
          <p:spPr bwMode="auto">
            <a:xfrm>
              <a:off x="-2520227" y="2539642"/>
              <a:ext cx="2020134" cy="2020134"/>
            </a:xfrm>
            <a:prstGeom prst="rect">
              <a:avLst/>
            </a:prstGeom>
            <a:noFill/>
            <a:extLst>
              <a:ext uri="{909E8E84-426E-40DD-AFC4-6F175D3DCCD1}">
                <a14:hiddenFill xmlns:a14="http://schemas.microsoft.com/office/drawing/2010/main">
                  <a:solidFill>
                    <a:srgbClr val="FFFFFF"/>
                  </a:solidFill>
                </a14:hiddenFill>
              </a:ext>
            </a:extLst>
          </p:spPr>
        </p:pic>
        <p:sp>
          <p:nvSpPr>
            <p:cNvPr id="30" name="TextBox 29">
              <a:extLst>
                <a:ext uri="{FF2B5EF4-FFF2-40B4-BE49-F238E27FC236}">
                  <a16:creationId xmlns:a16="http://schemas.microsoft.com/office/drawing/2014/main" id="{FA9CFABB-086F-9328-9596-E370DF3F0DEF}"/>
                </a:ext>
              </a:extLst>
            </p:cNvPr>
            <p:cNvSpPr txBox="1"/>
            <p:nvPr/>
          </p:nvSpPr>
          <p:spPr>
            <a:xfrm>
              <a:off x="-1825275" y="958918"/>
              <a:ext cx="896320" cy="1323439"/>
            </a:xfrm>
            <a:prstGeom prst="rect">
              <a:avLst/>
            </a:prstGeom>
            <a:noFill/>
          </p:spPr>
          <p:txBody>
            <a:bodyPr wrap="square" rtlCol="0">
              <a:spAutoFit/>
            </a:bodyPr>
            <a:lstStyle/>
            <a:p>
              <a:r>
                <a:rPr lang="en-US" sz="8000">
                  <a:solidFill>
                    <a:srgbClr val="34C1E8"/>
                  </a:solidFill>
                  <a:latin typeface="iCiel Brandon Text Bold" panose="020B0803020203060203" pitchFamily="34" charset="0"/>
                </a:rPr>
                <a:t>3</a:t>
              </a:r>
            </a:p>
          </p:txBody>
        </p:sp>
      </p:grpSp>
      <p:pic>
        <p:nvPicPr>
          <p:cNvPr id="3" name="Picture 2" descr="A screenshot of a computer&#10;&#10;Description automatically generated">
            <a:extLst>
              <a:ext uri="{FF2B5EF4-FFF2-40B4-BE49-F238E27FC236}">
                <a16:creationId xmlns:a16="http://schemas.microsoft.com/office/drawing/2014/main" id="{128325E3-7326-BA77-FA2B-84873ED497C8}"/>
              </a:ext>
            </a:extLst>
          </p:cNvPr>
          <p:cNvPicPr>
            <a:picLocks noChangeAspect="1"/>
          </p:cNvPicPr>
          <p:nvPr/>
        </p:nvPicPr>
        <p:blipFill>
          <a:blip r:embed="rId7"/>
          <a:stretch>
            <a:fillRect/>
          </a:stretch>
        </p:blipFill>
        <p:spPr>
          <a:xfrm>
            <a:off x="5842535" y="235063"/>
            <a:ext cx="6116013" cy="6171696"/>
          </a:xfrm>
          <a:prstGeom prst="rect">
            <a:avLst/>
          </a:prstGeom>
        </p:spPr>
      </p:pic>
      <p:sp>
        <p:nvSpPr>
          <p:cNvPr id="9" name="Rectangle 8">
            <a:extLst>
              <a:ext uri="{FF2B5EF4-FFF2-40B4-BE49-F238E27FC236}">
                <a16:creationId xmlns:a16="http://schemas.microsoft.com/office/drawing/2014/main" id="{72B95FB2-1058-B63C-F983-6BD7879863D6}"/>
              </a:ext>
            </a:extLst>
          </p:cNvPr>
          <p:cNvSpPr/>
          <p:nvPr/>
        </p:nvSpPr>
        <p:spPr>
          <a:xfrm>
            <a:off x="5985927" y="2581818"/>
            <a:ext cx="5972621" cy="567781"/>
          </a:xfrm>
          <a:prstGeom prst="rect">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33295000"/>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Group 31">
            <a:extLst>
              <a:ext uri="{FF2B5EF4-FFF2-40B4-BE49-F238E27FC236}">
                <a16:creationId xmlns:a16="http://schemas.microsoft.com/office/drawing/2014/main" id="{C2ED9A7E-9D69-66FF-FDCD-FAAB431F329C}"/>
              </a:ext>
            </a:extLst>
          </p:cNvPr>
          <p:cNvGrpSpPr/>
          <p:nvPr/>
        </p:nvGrpSpPr>
        <p:grpSpPr>
          <a:xfrm>
            <a:off x="2385471" y="0"/>
            <a:ext cx="2440527" cy="6858000"/>
            <a:chOff x="2385471" y="0"/>
            <a:chExt cx="2440527" cy="6858000"/>
          </a:xfrm>
        </p:grpSpPr>
        <p:sp>
          <p:nvSpPr>
            <p:cNvPr id="7" name="Rectangle 6">
              <a:extLst>
                <a:ext uri="{FF2B5EF4-FFF2-40B4-BE49-F238E27FC236}">
                  <a16:creationId xmlns:a16="http://schemas.microsoft.com/office/drawing/2014/main" id="{83CA7BE3-DF7A-C1CD-9412-669CFCBE3829}"/>
                </a:ext>
              </a:extLst>
            </p:cNvPr>
            <p:cNvSpPr/>
            <p:nvPr/>
          </p:nvSpPr>
          <p:spPr>
            <a:xfrm>
              <a:off x="2404533" y="0"/>
              <a:ext cx="2421465" cy="6858000"/>
            </a:xfrm>
            <a:prstGeom prst="rect">
              <a:avLst/>
            </a:prstGeom>
            <a:solidFill>
              <a:srgbClr val="9FE2F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A4DCAD42-B39F-77A0-D7BC-802CED5FEB60}"/>
                </a:ext>
              </a:extLst>
            </p:cNvPr>
            <p:cNvSpPr txBox="1"/>
            <p:nvPr/>
          </p:nvSpPr>
          <p:spPr>
            <a:xfrm>
              <a:off x="3287568" y="1194433"/>
              <a:ext cx="896321" cy="1323439"/>
            </a:xfrm>
            <a:prstGeom prst="rect">
              <a:avLst/>
            </a:prstGeom>
            <a:noFill/>
          </p:spPr>
          <p:txBody>
            <a:bodyPr wrap="square" rtlCol="0">
              <a:spAutoFit/>
            </a:bodyPr>
            <a:lstStyle/>
            <a:p>
              <a:r>
                <a:rPr lang="en-US" sz="8000">
                  <a:solidFill>
                    <a:schemeClr val="bg1"/>
                  </a:solidFill>
                  <a:latin typeface="iCiel Brandon Text Bold" panose="020B0803020203060203" pitchFamily="34" charset="0"/>
                </a:rPr>
                <a:t>2</a:t>
              </a:r>
            </a:p>
          </p:txBody>
        </p:sp>
        <p:sp>
          <p:nvSpPr>
            <p:cNvPr id="21" name="TextBox 20">
              <a:extLst>
                <a:ext uri="{FF2B5EF4-FFF2-40B4-BE49-F238E27FC236}">
                  <a16:creationId xmlns:a16="http://schemas.microsoft.com/office/drawing/2014/main" id="{A4236104-0B0C-EF9A-A8D4-61029D7143CF}"/>
                </a:ext>
              </a:extLst>
            </p:cNvPr>
            <p:cNvSpPr txBox="1"/>
            <p:nvPr/>
          </p:nvSpPr>
          <p:spPr>
            <a:xfrm>
              <a:off x="2385471" y="2441749"/>
              <a:ext cx="2424336" cy="1938992"/>
            </a:xfrm>
            <a:prstGeom prst="rect">
              <a:avLst/>
            </a:prstGeom>
            <a:noFill/>
          </p:spPr>
          <p:txBody>
            <a:bodyPr wrap="square" rtlCol="0">
              <a:spAutoFit/>
            </a:bodyPr>
            <a:lstStyle/>
            <a:p>
              <a:pPr algn="ctr"/>
              <a:r>
                <a:rPr lang="en-US" sz="4000">
                  <a:solidFill>
                    <a:schemeClr val="bg1"/>
                  </a:solidFill>
                  <a:latin typeface="iCiel Brandon Text Bold" panose="020B0803020203060203" pitchFamily="34" charset="0"/>
                </a:rPr>
                <a:t>CƠ SỞ</a:t>
              </a:r>
            </a:p>
            <a:p>
              <a:pPr algn="ctr"/>
              <a:r>
                <a:rPr lang="en-US" sz="4000">
                  <a:solidFill>
                    <a:schemeClr val="bg1"/>
                  </a:solidFill>
                  <a:latin typeface="iCiel Brandon Text Bold" panose="020B0803020203060203" pitchFamily="34" charset="0"/>
                </a:rPr>
                <a:t>LÝ THUYẾT</a:t>
              </a:r>
            </a:p>
          </p:txBody>
        </p:sp>
        <p:pic>
          <p:nvPicPr>
            <p:cNvPr id="2050" name="Picture 2" descr="Html ">
              <a:extLst>
                <a:ext uri="{FF2B5EF4-FFF2-40B4-BE49-F238E27FC236}">
                  <a16:creationId xmlns:a16="http://schemas.microsoft.com/office/drawing/2014/main" id="{F8C7076A-7E7B-8234-A29C-1E0EB0DC3604}"/>
                </a:ext>
              </a:extLst>
            </p:cNvPr>
            <p:cNvPicPr>
              <a:picLocks noChangeAspect="1" noChangeArrowheads="1"/>
            </p:cNvPicPr>
            <p:nvPr/>
          </p:nvPicPr>
          <p:blipFill>
            <a:blip r:embed="rId2">
              <a:alphaModFix amt="12000"/>
              <a:duotone>
                <a:schemeClr val="accent5">
                  <a:shade val="45000"/>
                  <a:satMod val="135000"/>
                </a:schemeClr>
                <a:prstClr val="white"/>
              </a:duotone>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rot="1140359">
              <a:off x="3685477" y="5800151"/>
              <a:ext cx="781749" cy="781749"/>
            </a:xfrm>
            <a:prstGeom prst="rect">
              <a:avLst/>
            </a:prstGeom>
            <a:noFill/>
          </p:spPr>
        </p:pic>
        <p:pic>
          <p:nvPicPr>
            <p:cNvPr id="2052" name="Picture 4" descr="Css 3 ">
              <a:extLst>
                <a:ext uri="{FF2B5EF4-FFF2-40B4-BE49-F238E27FC236}">
                  <a16:creationId xmlns:a16="http://schemas.microsoft.com/office/drawing/2014/main" id="{BA72EED0-3E72-0DE4-5FFC-A69112A9049E}"/>
                </a:ext>
              </a:extLst>
            </p:cNvPr>
            <p:cNvPicPr>
              <a:picLocks noChangeAspect="1" noChangeArrowheads="1"/>
            </p:cNvPicPr>
            <p:nvPr/>
          </p:nvPicPr>
          <p:blipFill>
            <a:blip r:embed="rId4">
              <a:alphaModFix amt="23000"/>
              <a:extLst>
                <a:ext uri="{28A0092B-C50C-407E-A947-70E740481C1C}">
                  <a14:useLocalDpi xmlns:a14="http://schemas.microsoft.com/office/drawing/2010/main" val="0"/>
                </a:ext>
              </a:extLst>
            </a:blip>
            <a:srcRect/>
            <a:stretch>
              <a:fillRect/>
            </a:stretch>
          </p:blipFill>
          <p:spPr bwMode="auto">
            <a:xfrm rot="20700000">
              <a:off x="2766613" y="4684369"/>
              <a:ext cx="641264" cy="64126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3" name="Group 32">
            <a:extLst>
              <a:ext uri="{FF2B5EF4-FFF2-40B4-BE49-F238E27FC236}">
                <a16:creationId xmlns:a16="http://schemas.microsoft.com/office/drawing/2014/main" id="{6E861B6F-4D16-10E0-ED54-F7FC7AC45A00}"/>
              </a:ext>
            </a:extLst>
          </p:cNvPr>
          <p:cNvGrpSpPr/>
          <p:nvPr/>
        </p:nvGrpSpPr>
        <p:grpSpPr>
          <a:xfrm>
            <a:off x="4825998" y="0"/>
            <a:ext cx="2480333" cy="6858000"/>
            <a:chOff x="4825998" y="0"/>
            <a:chExt cx="2480333" cy="6858000"/>
          </a:xfrm>
        </p:grpSpPr>
        <p:sp>
          <p:nvSpPr>
            <p:cNvPr id="8" name="Rectangle 7">
              <a:extLst>
                <a:ext uri="{FF2B5EF4-FFF2-40B4-BE49-F238E27FC236}">
                  <a16:creationId xmlns:a16="http://schemas.microsoft.com/office/drawing/2014/main" id="{4156961F-1523-8CDD-60BE-C3651D71357B}"/>
                </a:ext>
              </a:extLst>
            </p:cNvPr>
            <p:cNvSpPr/>
            <p:nvPr/>
          </p:nvSpPr>
          <p:spPr>
            <a:xfrm>
              <a:off x="4825998" y="0"/>
              <a:ext cx="2421465" cy="6858000"/>
            </a:xfrm>
            <a:prstGeom prst="rect">
              <a:avLst/>
            </a:prstGeom>
            <a:solidFill>
              <a:srgbClr val="F5F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EB024C01-A335-3387-CF90-9847D8407AA0}"/>
                </a:ext>
              </a:extLst>
            </p:cNvPr>
            <p:cNvSpPr txBox="1"/>
            <p:nvPr/>
          </p:nvSpPr>
          <p:spPr>
            <a:xfrm>
              <a:off x="4881995" y="2441749"/>
              <a:ext cx="2424336" cy="3170099"/>
            </a:xfrm>
            <a:prstGeom prst="rect">
              <a:avLst/>
            </a:prstGeom>
            <a:noFill/>
          </p:spPr>
          <p:txBody>
            <a:bodyPr wrap="square" rtlCol="0">
              <a:spAutoFit/>
            </a:bodyPr>
            <a:lstStyle/>
            <a:p>
              <a:pPr algn="ctr"/>
              <a:r>
                <a:rPr lang="en-US" sz="4000">
                  <a:solidFill>
                    <a:srgbClr val="34C1E8"/>
                  </a:solidFill>
                  <a:latin typeface="iCiel Brandon Text Bold" panose="020B0803020203060203" pitchFamily="34" charset="0"/>
                </a:rPr>
                <a:t>PHÂN</a:t>
              </a:r>
            </a:p>
            <a:p>
              <a:pPr algn="ctr"/>
              <a:r>
                <a:rPr lang="en-US" sz="4000">
                  <a:solidFill>
                    <a:srgbClr val="34C1E8"/>
                  </a:solidFill>
                  <a:latin typeface="iCiel Brandon Text Bold" panose="020B0803020203060203" pitchFamily="34" charset="0"/>
                </a:rPr>
                <a:t>TÍCH</a:t>
              </a:r>
            </a:p>
            <a:p>
              <a:pPr algn="ctr"/>
              <a:r>
                <a:rPr lang="en-US" sz="4000">
                  <a:solidFill>
                    <a:srgbClr val="34C1E8"/>
                  </a:solidFill>
                  <a:latin typeface="iCiel Brandon Text Bold" panose="020B0803020203060203" pitchFamily="34" charset="0"/>
                </a:rPr>
                <a:t>VÀ</a:t>
              </a:r>
            </a:p>
            <a:p>
              <a:pPr algn="ctr"/>
              <a:r>
                <a:rPr lang="en-US" sz="4000">
                  <a:solidFill>
                    <a:srgbClr val="34C1E8"/>
                  </a:solidFill>
                  <a:latin typeface="iCiel Brandon Text Bold" panose="020B0803020203060203" pitchFamily="34" charset="0"/>
                </a:rPr>
                <a:t>THIẾT</a:t>
              </a:r>
            </a:p>
            <a:p>
              <a:pPr algn="ctr"/>
              <a:r>
                <a:rPr lang="en-US" sz="4000">
                  <a:solidFill>
                    <a:srgbClr val="34C1E8"/>
                  </a:solidFill>
                  <a:latin typeface="iCiel Brandon Text Bold" panose="020B0803020203060203" pitchFamily="34" charset="0"/>
                </a:rPr>
                <a:t>KẾ</a:t>
              </a:r>
            </a:p>
          </p:txBody>
        </p:sp>
        <p:pic>
          <p:nvPicPr>
            <p:cNvPr id="2056" name="Picture 8" descr="Transparency ">
              <a:extLst>
                <a:ext uri="{FF2B5EF4-FFF2-40B4-BE49-F238E27FC236}">
                  <a16:creationId xmlns:a16="http://schemas.microsoft.com/office/drawing/2014/main" id="{1449DC27-0C09-5C7E-6B63-0660DD4EBEBE}"/>
                </a:ext>
              </a:extLst>
            </p:cNvPr>
            <p:cNvPicPr>
              <a:picLocks noChangeAspect="1" noChangeArrowheads="1"/>
            </p:cNvPicPr>
            <p:nvPr/>
          </p:nvPicPr>
          <p:blipFill>
            <a:blip r:embed="rId5">
              <a:alphaModFix amt="7000"/>
              <a:extLst>
                <a:ext uri="{28A0092B-C50C-407E-A947-70E740481C1C}">
                  <a14:useLocalDpi xmlns:a14="http://schemas.microsoft.com/office/drawing/2010/main" val="0"/>
                </a:ext>
              </a:extLst>
            </a:blip>
            <a:srcRect/>
            <a:stretch>
              <a:fillRect/>
            </a:stretch>
          </p:blipFill>
          <p:spPr bwMode="auto">
            <a:xfrm>
              <a:off x="5060287" y="2749317"/>
              <a:ext cx="2020134" cy="2020134"/>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15FCF630-F926-DC23-E7E0-0AB92D06DF85}"/>
                </a:ext>
              </a:extLst>
            </p:cNvPr>
            <p:cNvSpPr txBox="1"/>
            <p:nvPr/>
          </p:nvSpPr>
          <p:spPr>
            <a:xfrm>
              <a:off x="5698633" y="1194169"/>
              <a:ext cx="896321" cy="1323439"/>
            </a:xfrm>
            <a:prstGeom prst="rect">
              <a:avLst/>
            </a:prstGeom>
            <a:noFill/>
          </p:spPr>
          <p:txBody>
            <a:bodyPr wrap="square" rtlCol="0">
              <a:spAutoFit/>
            </a:bodyPr>
            <a:lstStyle/>
            <a:p>
              <a:r>
                <a:rPr lang="en-US" sz="8000">
                  <a:solidFill>
                    <a:srgbClr val="34C1E8"/>
                  </a:solidFill>
                  <a:latin typeface="iCiel Brandon Text Bold" panose="020B0803020203060203" pitchFamily="34" charset="0"/>
                </a:rPr>
                <a:t>3</a:t>
              </a:r>
            </a:p>
          </p:txBody>
        </p:sp>
      </p:grpSp>
      <p:grpSp>
        <p:nvGrpSpPr>
          <p:cNvPr id="35" name="Group 34">
            <a:extLst>
              <a:ext uri="{FF2B5EF4-FFF2-40B4-BE49-F238E27FC236}">
                <a16:creationId xmlns:a16="http://schemas.microsoft.com/office/drawing/2014/main" id="{39A451FE-AA57-D507-0DCE-0FBEAA598A09}"/>
              </a:ext>
            </a:extLst>
          </p:cNvPr>
          <p:cNvGrpSpPr/>
          <p:nvPr/>
        </p:nvGrpSpPr>
        <p:grpSpPr>
          <a:xfrm>
            <a:off x="9668928" y="0"/>
            <a:ext cx="2523072" cy="6858000"/>
            <a:chOff x="9668928" y="0"/>
            <a:chExt cx="2523072" cy="6858000"/>
          </a:xfrm>
        </p:grpSpPr>
        <p:sp>
          <p:nvSpPr>
            <p:cNvPr id="10" name="Rectangle 9">
              <a:extLst>
                <a:ext uri="{FF2B5EF4-FFF2-40B4-BE49-F238E27FC236}">
                  <a16:creationId xmlns:a16="http://schemas.microsoft.com/office/drawing/2014/main" id="{510E728E-314F-5E85-DBE4-610AE6932E9F}"/>
                </a:ext>
              </a:extLst>
            </p:cNvPr>
            <p:cNvSpPr/>
            <p:nvPr/>
          </p:nvSpPr>
          <p:spPr>
            <a:xfrm>
              <a:off x="9668928" y="0"/>
              <a:ext cx="2523072" cy="6858000"/>
            </a:xfrm>
            <a:prstGeom prst="rect">
              <a:avLst/>
            </a:prstGeom>
            <a:solidFill>
              <a:srgbClr val="F5F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5FCFF"/>
                </a:solidFill>
              </a:endParaRPr>
            </a:p>
          </p:txBody>
        </p:sp>
        <p:pic>
          <p:nvPicPr>
            <p:cNvPr id="2064" name="Picture 16" descr="Exam ">
              <a:extLst>
                <a:ext uri="{FF2B5EF4-FFF2-40B4-BE49-F238E27FC236}">
                  <a16:creationId xmlns:a16="http://schemas.microsoft.com/office/drawing/2014/main" id="{D062308C-BFFB-FA86-2E04-007A0868A7CD}"/>
                </a:ext>
              </a:extLst>
            </p:cNvPr>
            <p:cNvPicPr>
              <a:picLocks noChangeAspect="1" noChangeArrowheads="1"/>
            </p:cNvPicPr>
            <p:nvPr/>
          </p:nvPicPr>
          <p:blipFill>
            <a:blip r:embed="rId6">
              <a:duotone>
                <a:schemeClr val="accent5">
                  <a:shade val="45000"/>
                  <a:satMod val="135000"/>
                </a:schemeClr>
                <a:prstClr val="white"/>
              </a:duotone>
              <a:alphaModFix amt="20000"/>
              <a:extLst>
                <a:ext uri="{28A0092B-C50C-407E-A947-70E740481C1C}">
                  <a14:useLocalDpi xmlns:a14="http://schemas.microsoft.com/office/drawing/2010/main" val="0"/>
                </a:ext>
              </a:extLst>
            </a:blip>
            <a:srcRect/>
            <a:stretch>
              <a:fillRect/>
            </a:stretch>
          </p:blipFill>
          <p:spPr bwMode="auto">
            <a:xfrm>
              <a:off x="10171460" y="4557748"/>
              <a:ext cx="1645445" cy="1645445"/>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F4FD026D-C030-6D4D-012B-803FFF30A3EE}"/>
                </a:ext>
              </a:extLst>
            </p:cNvPr>
            <p:cNvSpPr txBox="1"/>
            <p:nvPr/>
          </p:nvSpPr>
          <p:spPr>
            <a:xfrm>
              <a:off x="9869832" y="2517607"/>
              <a:ext cx="2248702" cy="1938992"/>
            </a:xfrm>
            <a:prstGeom prst="rect">
              <a:avLst/>
            </a:prstGeom>
            <a:noFill/>
          </p:spPr>
          <p:txBody>
            <a:bodyPr wrap="square" rtlCol="0">
              <a:spAutoFit/>
            </a:bodyPr>
            <a:lstStyle/>
            <a:p>
              <a:pPr algn="ctr"/>
              <a:r>
                <a:rPr lang="en-US" sz="6000">
                  <a:solidFill>
                    <a:srgbClr val="34C1E8"/>
                  </a:solidFill>
                  <a:latin typeface="iCiel Brandon Text Bold" panose="020B0803020203060203" pitchFamily="34" charset="0"/>
                </a:rPr>
                <a:t>KẾT LUẬN</a:t>
              </a:r>
            </a:p>
          </p:txBody>
        </p:sp>
        <p:sp>
          <p:nvSpPr>
            <p:cNvPr id="26" name="TextBox 25">
              <a:extLst>
                <a:ext uri="{FF2B5EF4-FFF2-40B4-BE49-F238E27FC236}">
                  <a16:creationId xmlns:a16="http://schemas.microsoft.com/office/drawing/2014/main" id="{DA85CB85-709A-6731-C493-36970D84E8C3}"/>
                </a:ext>
              </a:extLst>
            </p:cNvPr>
            <p:cNvSpPr txBox="1"/>
            <p:nvPr/>
          </p:nvSpPr>
          <p:spPr>
            <a:xfrm>
              <a:off x="10588067" y="1194168"/>
              <a:ext cx="812232" cy="1323439"/>
            </a:xfrm>
            <a:prstGeom prst="rect">
              <a:avLst/>
            </a:prstGeom>
            <a:noFill/>
          </p:spPr>
          <p:txBody>
            <a:bodyPr wrap="square" rtlCol="0">
              <a:spAutoFit/>
            </a:bodyPr>
            <a:lstStyle/>
            <a:p>
              <a:r>
                <a:rPr lang="en-US" sz="8000">
                  <a:solidFill>
                    <a:srgbClr val="34C1E8"/>
                  </a:solidFill>
                  <a:latin typeface="iCiel Brandon Text Bold" panose="020B0803020203060203" pitchFamily="34" charset="0"/>
                </a:rPr>
                <a:t>5</a:t>
              </a:r>
            </a:p>
          </p:txBody>
        </p:sp>
      </p:grpSp>
      <p:sp>
        <p:nvSpPr>
          <p:cNvPr id="4" name="Rectangle 3">
            <a:extLst>
              <a:ext uri="{FF2B5EF4-FFF2-40B4-BE49-F238E27FC236}">
                <a16:creationId xmlns:a16="http://schemas.microsoft.com/office/drawing/2014/main" id="{72E33767-6CA4-EC7B-CC6E-3EE1DEE2B377}"/>
              </a:ext>
            </a:extLst>
          </p:cNvPr>
          <p:cNvSpPr/>
          <p:nvPr/>
        </p:nvSpPr>
        <p:spPr>
          <a:xfrm>
            <a:off x="-26627" y="0"/>
            <a:ext cx="12218627" cy="6858000"/>
          </a:xfrm>
          <a:prstGeom prst="rect">
            <a:avLst/>
          </a:prstGeom>
          <a:solidFill>
            <a:srgbClr val="F5F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D3A3135A-0600-2CA6-F2D1-EE2F7FA427CE}"/>
              </a:ext>
            </a:extLst>
          </p:cNvPr>
          <p:cNvSpPr/>
          <p:nvPr/>
        </p:nvSpPr>
        <p:spPr>
          <a:xfrm>
            <a:off x="35790" y="67301"/>
            <a:ext cx="12043789" cy="6687887"/>
          </a:xfrm>
          <a:prstGeom prst="roundRect">
            <a:avLst>
              <a:gd name="adj" fmla="val 6421"/>
            </a:avLst>
          </a:prstGeom>
          <a:solidFill>
            <a:schemeClr val="bg1"/>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just"/>
            <a:r>
              <a:rPr lang="vi-VN" sz="2800">
                <a:solidFill>
                  <a:srgbClr val="FFC000"/>
                </a:solidFill>
                <a:latin typeface="iCiel Brandon Text Bold" panose="020B0803020203060203" pitchFamily="34" charset="0"/>
              </a:rPr>
              <a:t>+ Movement: </a:t>
            </a:r>
            <a:r>
              <a:rPr lang="vi-VN" sz="2800">
                <a:solidFill>
                  <a:srgbClr val="002060"/>
                </a:solidFill>
                <a:latin typeface="iCiel Brandon Text Bold" panose="020B0803020203060203" pitchFamily="34" charset="0"/>
              </a:rPr>
              <a:t>Cho đối thủ có thể di chuyển và chỉnh sửa tốc độ di chuyển sao cho cân bằng trong game. Mục gravity là trọng lực của đối tượng nên sẽ không tắt nó</a:t>
            </a:r>
            <a:r>
              <a:rPr lang="en-US" sz="2800">
                <a:solidFill>
                  <a:srgbClr val="002060"/>
                </a:solidFill>
                <a:latin typeface="iCiel Brandon Text Bold" panose="020B0803020203060203" pitchFamily="34" charset="0"/>
              </a:rPr>
              <a:t>.</a:t>
            </a:r>
          </a:p>
          <a:p>
            <a:pPr algn="just"/>
            <a:r>
              <a:rPr lang="vi-VN" sz="2800">
                <a:solidFill>
                  <a:srgbClr val="FFC000"/>
                </a:solidFill>
                <a:latin typeface="iCiel Brandon Text Bold" panose="020B0803020203060203" pitchFamily="34" charset="0"/>
              </a:rPr>
              <a:t>+ Pick Next Waypoint Dist: </a:t>
            </a:r>
            <a:r>
              <a:rPr lang="vi-VN" sz="2800">
                <a:solidFill>
                  <a:srgbClr val="002060"/>
                </a:solidFill>
                <a:latin typeface="iCiel Brandon Text Bold" panose="020B0803020203060203" pitchFamily="34" charset="0"/>
              </a:rPr>
              <a:t>Khoảng cách mà nó sẽ tìm đến điểm tiếp theo mà nó sẽ di chuyển trong bản đồ.Điểm tiếp theo ở đây đó là nó sẽ di chuyển một ô trong bản đồ và nó sẽ đi hết,nó không di theo thẳng một đường.</a:t>
            </a:r>
            <a:endParaRPr lang="en-US" sz="2800">
              <a:solidFill>
                <a:srgbClr val="002060"/>
              </a:solidFill>
              <a:latin typeface="iCiel Brandon Text Bold" panose="020B0803020203060203" pitchFamily="34" charset="0"/>
            </a:endParaRPr>
          </a:p>
        </p:txBody>
      </p:sp>
      <p:sp>
        <p:nvSpPr>
          <p:cNvPr id="6" name="Rectangle: Rounded Corners 5">
            <a:extLst>
              <a:ext uri="{FF2B5EF4-FFF2-40B4-BE49-F238E27FC236}">
                <a16:creationId xmlns:a16="http://schemas.microsoft.com/office/drawing/2014/main" id="{D3942F6F-772B-8003-A41C-E35653DFB920}"/>
              </a:ext>
            </a:extLst>
          </p:cNvPr>
          <p:cNvSpPr/>
          <p:nvPr/>
        </p:nvSpPr>
        <p:spPr>
          <a:xfrm>
            <a:off x="1900819" y="-896335"/>
            <a:ext cx="10178761" cy="811835"/>
          </a:xfrm>
          <a:prstGeom prst="roundRect">
            <a:avLst>
              <a:gd name="adj" fmla="val 30160"/>
            </a:avLst>
          </a:prstGeom>
          <a:solidFill>
            <a:schemeClr val="bg1"/>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a:solidFill>
                  <a:sysClr val="windowText" lastClr="000000"/>
                </a:solidFill>
                <a:latin typeface="iCiel Brandon Text Bold" panose="020B0803020203060203" pitchFamily="34" charset="0"/>
              </a:rPr>
              <a:t>Thiết kế, cài đặt môi trường</a:t>
            </a:r>
          </a:p>
        </p:txBody>
      </p:sp>
      <p:grpSp>
        <p:nvGrpSpPr>
          <p:cNvPr id="2" name="Group 1">
            <a:extLst>
              <a:ext uri="{FF2B5EF4-FFF2-40B4-BE49-F238E27FC236}">
                <a16:creationId xmlns:a16="http://schemas.microsoft.com/office/drawing/2014/main" id="{812CF3C9-C93A-AB34-FD45-F18837B7A661}"/>
              </a:ext>
            </a:extLst>
          </p:cNvPr>
          <p:cNvGrpSpPr/>
          <p:nvPr/>
        </p:nvGrpSpPr>
        <p:grpSpPr>
          <a:xfrm>
            <a:off x="-1746113" y="0"/>
            <a:ext cx="1788049" cy="6858000"/>
            <a:chOff x="-2754515" y="-209675"/>
            <a:chExt cx="2675518" cy="6858000"/>
          </a:xfrm>
        </p:grpSpPr>
        <p:sp>
          <p:nvSpPr>
            <p:cNvPr id="15" name="Rectangle 14">
              <a:extLst>
                <a:ext uri="{FF2B5EF4-FFF2-40B4-BE49-F238E27FC236}">
                  <a16:creationId xmlns:a16="http://schemas.microsoft.com/office/drawing/2014/main" id="{CAAE43FF-9C10-849E-436A-CD6791E868F3}"/>
                </a:ext>
              </a:extLst>
            </p:cNvPr>
            <p:cNvSpPr/>
            <p:nvPr/>
          </p:nvSpPr>
          <p:spPr>
            <a:xfrm>
              <a:off x="-2754515" y="-209675"/>
              <a:ext cx="2421465" cy="6858000"/>
            </a:xfrm>
            <a:prstGeom prst="rect">
              <a:avLst/>
            </a:prstGeom>
            <a:solidFill>
              <a:srgbClr val="F5F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8DD075CA-C87D-152A-AF3F-D1440B88BDE1}"/>
                </a:ext>
              </a:extLst>
            </p:cNvPr>
            <p:cNvSpPr txBox="1"/>
            <p:nvPr/>
          </p:nvSpPr>
          <p:spPr>
            <a:xfrm>
              <a:off x="-2503333" y="2232074"/>
              <a:ext cx="2424336" cy="3170099"/>
            </a:xfrm>
            <a:prstGeom prst="rect">
              <a:avLst/>
            </a:prstGeom>
            <a:noFill/>
          </p:spPr>
          <p:txBody>
            <a:bodyPr wrap="square" rtlCol="0">
              <a:spAutoFit/>
            </a:bodyPr>
            <a:lstStyle/>
            <a:p>
              <a:pPr algn="ctr"/>
              <a:r>
                <a:rPr lang="en-US" sz="4000">
                  <a:solidFill>
                    <a:srgbClr val="34C1E8"/>
                  </a:solidFill>
                  <a:latin typeface="iCiel Brandon Text Bold" panose="020B0803020203060203" pitchFamily="34" charset="0"/>
                </a:rPr>
                <a:t>PHÂN</a:t>
              </a:r>
            </a:p>
            <a:p>
              <a:pPr algn="ctr"/>
              <a:r>
                <a:rPr lang="en-US" sz="4000">
                  <a:solidFill>
                    <a:srgbClr val="34C1E8"/>
                  </a:solidFill>
                  <a:latin typeface="iCiel Brandon Text Bold" panose="020B0803020203060203" pitchFamily="34" charset="0"/>
                </a:rPr>
                <a:t>TÍCH</a:t>
              </a:r>
            </a:p>
            <a:p>
              <a:pPr algn="ctr"/>
              <a:r>
                <a:rPr lang="en-US" sz="4000">
                  <a:solidFill>
                    <a:srgbClr val="34C1E8"/>
                  </a:solidFill>
                  <a:latin typeface="iCiel Brandon Text Bold" panose="020B0803020203060203" pitchFamily="34" charset="0"/>
                </a:rPr>
                <a:t>VÀ</a:t>
              </a:r>
            </a:p>
            <a:p>
              <a:pPr algn="ctr"/>
              <a:r>
                <a:rPr lang="en-US" sz="4000">
                  <a:solidFill>
                    <a:srgbClr val="34C1E8"/>
                  </a:solidFill>
                  <a:latin typeface="iCiel Brandon Text Bold" panose="020B0803020203060203" pitchFamily="34" charset="0"/>
                </a:rPr>
                <a:t>THIẾT</a:t>
              </a:r>
            </a:p>
            <a:p>
              <a:pPr algn="ctr"/>
              <a:r>
                <a:rPr lang="en-US" sz="4000">
                  <a:solidFill>
                    <a:srgbClr val="34C1E8"/>
                  </a:solidFill>
                  <a:latin typeface="iCiel Brandon Text Bold" panose="020B0803020203060203" pitchFamily="34" charset="0"/>
                </a:rPr>
                <a:t>KẾ</a:t>
              </a:r>
            </a:p>
          </p:txBody>
        </p:sp>
        <p:pic>
          <p:nvPicPr>
            <p:cNvPr id="19" name="Picture 8" descr="Transparency ">
              <a:extLst>
                <a:ext uri="{FF2B5EF4-FFF2-40B4-BE49-F238E27FC236}">
                  <a16:creationId xmlns:a16="http://schemas.microsoft.com/office/drawing/2014/main" id="{FCE54B5A-1A1B-5BC3-8332-51FD7B072699}"/>
                </a:ext>
              </a:extLst>
            </p:cNvPr>
            <p:cNvPicPr>
              <a:picLocks noChangeAspect="1" noChangeArrowheads="1"/>
            </p:cNvPicPr>
            <p:nvPr/>
          </p:nvPicPr>
          <p:blipFill>
            <a:blip r:embed="rId5">
              <a:alphaModFix amt="7000"/>
              <a:extLst>
                <a:ext uri="{28A0092B-C50C-407E-A947-70E740481C1C}">
                  <a14:useLocalDpi xmlns:a14="http://schemas.microsoft.com/office/drawing/2010/main" val="0"/>
                </a:ext>
              </a:extLst>
            </a:blip>
            <a:srcRect/>
            <a:stretch>
              <a:fillRect/>
            </a:stretch>
          </p:blipFill>
          <p:spPr bwMode="auto">
            <a:xfrm>
              <a:off x="-2520227" y="2539642"/>
              <a:ext cx="2020134" cy="2020134"/>
            </a:xfrm>
            <a:prstGeom prst="rect">
              <a:avLst/>
            </a:prstGeom>
            <a:noFill/>
            <a:extLst>
              <a:ext uri="{909E8E84-426E-40DD-AFC4-6F175D3DCCD1}">
                <a14:hiddenFill xmlns:a14="http://schemas.microsoft.com/office/drawing/2010/main">
                  <a:solidFill>
                    <a:srgbClr val="FFFFFF"/>
                  </a:solidFill>
                </a14:hiddenFill>
              </a:ext>
            </a:extLst>
          </p:spPr>
        </p:pic>
        <p:sp>
          <p:nvSpPr>
            <p:cNvPr id="30" name="TextBox 29">
              <a:extLst>
                <a:ext uri="{FF2B5EF4-FFF2-40B4-BE49-F238E27FC236}">
                  <a16:creationId xmlns:a16="http://schemas.microsoft.com/office/drawing/2014/main" id="{FA9CFABB-086F-9328-9596-E370DF3F0DEF}"/>
                </a:ext>
              </a:extLst>
            </p:cNvPr>
            <p:cNvSpPr txBox="1"/>
            <p:nvPr/>
          </p:nvSpPr>
          <p:spPr>
            <a:xfrm>
              <a:off x="-1825275" y="958918"/>
              <a:ext cx="896320" cy="1323439"/>
            </a:xfrm>
            <a:prstGeom prst="rect">
              <a:avLst/>
            </a:prstGeom>
            <a:noFill/>
          </p:spPr>
          <p:txBody>
            <a:bodyPr wrap="square" rtlCol="0">
              <a:spAutoFit/>
            </a:bodyPr>
            <a:lstStyle/>
            <a:p>
              <a:r>
                <a:rPr lang="en-US" sz="8000">
                  <a:solidFill>
                    <a:srgbClr val="34C1E8"/>
                  </a:solidFill>
                  <a:latin typeface="iCiel Brandon Text Bold" panose="020B0803020203060203" pitchFamily="34" charset="0"/>
                </a:rPr>
                <a:t>3</a:t>
              </a:r>
            </a:p>
          </p:txBody>
        </p:sp>
      </p:grpSp>
      <p:pic>
        <p:nvPicPr>
          <p:cNvPr id="5" name="Picture 4" descr="A screenshot of a computer&#10;&#10;Description automatically generated">
            <a:extLst>
              <a:ext uri="{FF2B5EF4-FFF2-40B4-BE49-F238E27FC236}">
                <a16:creationId xmlns:a16="http://schemas.microsoft.com/office/drawing/2014/main" id="{5352E802-23A9-4A46-2124-EA77CE1DAA01}"/>
              </a:ext>
            </a:extLst>
          </p:cNvPr>
          <p:cNvPicPr>
            <a:picLocks noChangeAspect="1"/>
          </p:cNvPicPr>
          <p:nvPr/>
        </p:nvPicPr>
        <p:blipFill>
          <a:blip r:embed="rId7"/>
          <a:stretch>
            <a:fillRect/>
          </a:stretch>
        </p:blipFill>
        <p:spPr>
          <a:xfrm>
            <a:off x="1633751" y="2883092"/>
            <a:ext cx="8537709" cy="3762150"/>
          </a:xfrm>
          <a:prstGeom prst="rect">
            <a:avLst/>
          </a:prstGeom>
        </p:spPr>
      </p:pic>
      <p:sp>
        <p:nvSpPr>
          <p:cNvPr id="11" name="Rectangle 10">
            <a:extLst>
              <a:ext uri="{FF2B5EF4-FFF2-40B4-BE49-F238E27FC236}">
                <a16:creationId xmlns:a16="http://schemas.microsoft.com/office/drawing/2014/main" id="{E48B0F3D-1D11-D976-95C2-8AC4EC4135FB}"/>
              </a:ext>
            </a:extLst>
          </p:cNvPr>
          <p:cNvSpPr/>
          <p:nvPr/>
        </p:nvSpPr>
        <p:spPr>
          <a:xfrm>
            <a:off x="1066114" y="3931958"/>
            <a:ext cx="9672982" cy="383477"/>
          </a:xfrm>
          <a:prstGeom prst="rect">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05005249"/>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Group 31">
            <a:extLst>
              <a:ext uri="{FF2B5EF4-FFF2-40B4-BE49-F238E27FC236}">
                <a16:creationId xmlns:a16="http://schemas.microsoft.com/office/drawing/2014/main" id="{C2ED9A7E-9D69-66FF-FDCD-FAAB431F329C}"/>
              </a:ext>
            </a:extLst>
          </p:cNvPr>
          <p:cNvGrpSpPr/>
          <p:nvPr/>
        </p:nvGrpSpPr>
        <p:grpSpPr>
          <a:xfrm>
            <a:off x="2385471" y="0"/>
            <a:ext cx="2440527" cy="6858000"/>
            <a:chOff x="2385471" y="0"/>
            <a:chExt cx="2440527" cy="6858000"/>
          </a:xfrm>
        </p:grpSpPr>
        <p:sp>
          <p:nvSpPr>
            <p:cNvPr id="7" name="Rectangle 6">
              <a:extLst>
                <a:ext uri="{FF2B5EF4-FFF2-40B4-BE49-F238E27FC236}">
                  <a16:creationId xmlns:a16="http://schemas.microsoft.com/office/drawing/2014/main" id="{83CA7BE3-DF7A-C1CD-9412-669CFCBE3829}"/>
                </a:ext>
              </a:extLst>
            </p:cNvPr>
            <p:cNvSpPr/>
            <p:nvPr/>
          </p:nvSpPr>
          <p:spPr>
            <a:xfrm>
              <a:off x="2404533" y="0"/>
              <a:ext cx="2421465" cy="6858000"/>
            </a:xfrm>
            <a:prstGeom prst="rect">
              <a:avLst/>
            </a:prstGeom>
            <a:solidFill>
              <a:srgbClr val="9FE2F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A4DCAD42-B39F-77A0-D7BC-802CED5FEB60}"/>
                </a:ext>
              </a:extLst>
            </p:cNvPr>
            <p:cNvSpPr txBox="1"/>
            <p:nvPr/>
          </p:nvSpPr>
          <p:spPr>
            <a:xfrm>
              <a:off x="3287568" y="1194433"/>
              <a:ext cx="896321" cy="1323439"/>
            </a:xfrm>
            <a:prstGeom prst="rect">
              <a:avLst/>
            </a:prstGeom>
            <a:noFill/>
          </p:spPr>
          <p:txBody>
            <a:bodyPr wrap="square" rtlCol="0">
              <a:spAutoFit/>
            </a:bodyPr>
            <a:lstStyle/>
            <a:p>
              <a:r>
                <a:rPr lang="en-US" sz="8000">
                  <a:solidFill>
                    <a:schemeClr val="bg1"/>
                  </a:solidFill>
                  <a:latin typeface="iCiel Brandon Text Bold" panose="020B0803020203060203" pitchFamily="34" charset="0"/>
                </a:rPr>
                <a:t>2</a:t>
              </a:r>
            </a:p>
          </p:txBody>
        </p:sp>
        <p:sp>
          <p:nvSpPr>
            <p:cNvPr id="21" name="TextBox 20">
              <a:extLst>
                <a:ext uri="{FF2B5EF4-FFF2-40B4-BE49-F238E27FC236}">
                  <a16:creationId xmlns:a16="http://schemas.microsoft.com/office/drawing/2014/main" id="{A4236104-0B0C-EF9A-A8D4-61029D7143CF}"/>
                </a:ext>
              </a:extLst>
            </p:cNvPr>
            <p:cNvSpPr txBox="1"/>
            <p:nvPr/>
          </p:nvSpPr>
          <p:spPr>
            <a:xfrm>
              <a:off x="2385471" y="2441749"/>
              <a:ext cx="2424336" cy="1938992"/>
            </a:xfrm>
            <a:prstGeom prst="rect">
              <a:avLst/>
            </a:prstGeom>
            <a:noFill/>
          </p:spPr>
          <p:txBody>
            <a:bodyPr wrap="square" rtlCol="0">
              <a:spAutoFit/>
            </a:bodyPr>
            <a:lstStyle/>
            <a:p>
              <a:pPr algn="ctr"/>
              <a:r>
                <a:rPr lang="en-US" sz="4000">
                  <a:solidFill>
                    <a:schemeClr val="bg1"/>
                  </a:solidFill>
                  <a:latin typeface="iCiel Brandon Text Bold" panose="020B0803020203060203" pitchFamily="34" charset="0"/>
                </a:rPr>
                <a:t>CƠ SỞ</a:t>
              </a:r>
            </a:p>
            <a:p>
              <a:pPr algn="ctr"/>
              <a:r>
                <a:rPr lang="en-US" sz="4000">
                  <a:solidFill>
                    <a:schemeClr val="bg1"/>
                  </a:solidFill>
                  <a:latin typeface="iCiel Brandon Text Bold" panose="020B0803020203060203" pitchFamily="34" charset="0"/>
                </a:rPr>
                <a:t>LÝ THUYẾT</a:t>
              </a:r>
            </a:p>
          </p:txBody>
        </p:sp>
        <p:pic>
          <p:nvPicPr>
            <p:cNvPr id="2050" name="Picture 2" descr="Html ">
              <a:extLst>
                <a:ext uri="{FF2B5EF4-FFF2-40B4-BE49-F238E27FC236}">
                  <a16:creationId xmlns:a16="http://schemas.microsoft.com/office/drawing/2014/main" id="{F8C7076A-7E7B-8234-A29C-1E0EB0DC3604}"/>
                </a:ext>
              </a:extLst>
            </p:cNvPr>
            <p:cNvPicPr>
              <a:picLocks noChangeAspect="1" noChangeArrowheads="1"/>
            </p:cNvPicPr>
            <p:nvPr/>
          </p:nvPicPr>
          <p:blipFill>
            <a:blip r:embed="rId2">
              <a:alphaModFix amt="12000"/>
              <a:duotone>
                <a:schemeClr val="accent5">
                  <a:shade val="45000"/>
                  <a:satMod val="135000"/>
                </a:schemeClr>
                <a:prstClr val="white"/>
              </a:duotone>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rot="1140359">
              <a:off x="3685477" y="5800151"/>
              <a:ext cx="781749" cy="781749"/>
            </a:xfrm>
            <a:prstGeom prst="rect">
              <a:avLst/>
            </a:prstGeom>
            <a:noFill/>
          </p:spPr>
        </p:pic>
        <p:pic>
          <p:nvPicPr>
            <p:cNvPr id="2052" name="Picture 4" descr="Css 3 ">
              <a:extLst>
                <a:ext uri="{FF2B5EF4-FFF2-40B4-BE49-F238E27FC236}">
                  <a16:creationId xmlns:a16="http://schemas.microsoft.com/office/drawing/2014/main" id="{BA72EED0-3E72-0DE4-5FFC-A69112A9049E}"/>
                </a:ext>
              </a:extLst>
            </p:cNvPr>
            <p:cNvPicPr>
              <a:picLocks noChangeAspect="1" noChangeArrowheads="1"/>
            </p:cNvPicPr>
            <p:nvPr/>
          </p:nvPicPr>
          <p:blipFill>
            <a:blip r:embed="rId4">
              <a:alphaModFix amt="23000"/>
              <a:extLst>
                <a:ext uri="{28A0092B-C50C-407E-A947-70E740481C1C}">
                  <a14:useLocalDpi xmlns:a14="http://schemas.microsoft.com/office/drawing/2010/main" val="0"/>
                </a:ext>
              </a:extLst>
            </a:blip>
            <a:srcRect/>
            <a:stretch>
              <a:fillRect/>
            </a:stretch>
          </p:blipFill>
          <p:spPr bwMode="auto">
            <a:xfrm rot="20700000">
              <a:off x="2766613" y="4684369"/>
              <a:ext cx="641264" cy="64126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3" name="Group 32">
            <a:extLst>
              <a:ext uri="{FF2B5EF4-FFF2-40B4-BE49-F238E27FC236}">
                <a16:creationId xmlns:a16="http://schemas.microsoft.com/office/drawing/2014/main" id="{6E861B6F-4D16-10E0-ED54-F7FC7AC45A00}"/>
              </a:ext>
            </a:extLst>
          </p:cNvPr>
          <p:cNvGrpSpPr/>
          <p:nvPr/>
        </p:nvGrpSpPr>
        <p:grpSpPr>
          <a:xfrm>
            <a:off x="4825998" y="0"/>
            <a:ext cx="2480333" cy="6858000"/>
            <a:chOff x="4825998" y="0"/>
            <a:chExt cx="2480333" cy="6858000"/>
          </a:xfrm>
        </p:grpSpPr>
        <p:sp>
          <p:nvSpPr>
            <p:cNvPr id="8" name="Rectangle 7">
              <a:extLst>
                <a:ext uri="{FF2B5EF4-FFF2-40B4-BE49-F238E27FC236}">
                  <a16:creationId xmlns:a16="http://schemas.microsoft.com/office/drawing/2014/main" id="{4156961F-1523-8CDD-60BE-C3651D71357B}"/>
                </a:ext>
              </a:extLst>
            </p:cNvPr>
            <p:cNvSpPr/>
            <p:nvPr/>
          </p:nvSpPr>
          <p:spPr>
            <a:xfrm>
              <a:off x="4825998" y="0"/>
              <a:ext cx="2421465" cy="6858000"/>
            </a:xfrm>
            <a:prstGeom prst="rect">
              <a:avLst/>
            </a:prstGeom>
            <a:solidFill>
              <a:srgbClr val="F5F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EB024C01-A335-3387-CF90-9847D8407AA0}"/>
                </a:ext>
              </a:extLst>
            </p:cNvPr>
            <p:cNvSpPr txBox="1"/>
            <p:nvPr/>
          </p:nvSpPr>
          <p:spPr>
            <a:xfrm>
              <a:off x="4881995" y="2441749"/>
              <a:ext cx="2424336" cy="3170099"/>
            </a:xfrm>
            <a:prstGeom prst="rect">
              <a:avLst/>
            </a:prstGeom>
            <a:noFill/>
          </p:spPr>
          <p:txBody>
            <a:bodyPr wrap="square" rtlCol="0">
              <a:spAutoFit/>
            </a:bodyPr>
            <a:lstStyle/>
            <a:p>
              <a:pPr algn="ctr"/>
              <a:r>
                <a:rPr lang="en-US" sz="4000">
                  <a:solidFill>
                    <a:srgbClr val="34C1E8"/>
                  </a:solidFill>
                  <a:latin typeface="iCiel Brandon Text Bold" panose="020B0803020203060203" pitchFamily="34" charset="0"/>
                </a:rPr>
                <a:t>PHÂN</a:t>
              </a:r>
            </a:p>
            <a:p>
              <a:pPr algn="ctr"/>
              <a:r>
                <a:rPr lang="en-US" sz="4000">
                  <a:solidFill>
                    <a:srgbClr val="34C1E8"/>
                  </a:solidFill>
                  <a:latin typeface="iCiel Brandon Text Bold" panose="020B0803020203060203" pitchFamily="34" charset="0"/>
                </a:rPr>
                <a:t>TÍCH</a:t>
              </a:r>
            </a:p>
            <a:p>
              <a:pPr algn="ctr"/>
              <a:r>
                <a:rPr lang="en-US" sz="4000">
                  <a:solidFill>
                    <a:srgbClr val="34C1E8"/>
                  </a:solidFill>
                  <a:latin typeface="iCiel Brandon Text Bold" panose="020B0803020203060203" pitchFamily="34" charset="0"/>
                </a:rPr>
                <a:t>VÀ</a:t>
              </a:r>
            </a:p>
            <a:p>
              <a:pPr algn="ctr"/>
              <a:r>
                <a:rPr lang="en-US" sz="4000">
                  <a:solidFill>
                    <a:srgbClr val="34C1E8"/>
                  </a:solidFill>
                  <a:latin typeface="iCiel Brandon Text Bold" panose="020B0803020203060203" pitchFamily="34" charset="0"/>
                </a:rPr>
                <a:t>THIẾT</a:t>
              </a:r>
            </a:p>
            <a:p>
              <a:pPr algn="ctr"/>
              <a:r>
                <a:rPr lang="en-US" sz="4000">
                  <a:solidFill>
                    <a:srgbClr val="34C1E8"/>
                  </a:solidFill>
                  <a:latin typeface="iCiel Brandon Text Bold" panose="020B0803020203060203" pitchFamily="34" charset="0"/>
                </a:rPr>
                <a:t>KẾ</a:t>
              </a:r>
            </a:p>
          </p:txBody>
        </p:sp>
        <p:pic>
          <p:nvPicPr>
            <p:cNvPr id="2056" name="Picture 8" descr="Transparency ">
              <a:extLst>
                <a:ext uri="{FF2B5EF4-FFF2-40B4-BE49-F238E27FC236}">
                  <a16:creationId xmlns:a16="http://schemas.microsoft.com/office/drawing/2014/main" id="{1449DC27-0C09-5C7E-6B63-0660DD4EBEBE}"/>
                </a:ext>
              </a:extLst>
            </p:cNvPr>
            <p:cNvPicPr>
              <a:picLocks noChangeAspect="1" noChangeArrowheads="1"/>
            </p:cNvPicPr>
            <p:nvPr/>
          </p:nvPicPr>
          <p:blipFill>
            <a:blip r:embed="rId5">
              <a:alphaModFix amt="7000"/>
              <a:extLst>
                <a:ext uri="{28A0092B-C50C-407E-A947-70E740481C1C}">
                  <a14:useLocalDpi xmlns:a14="http://schemas.microsoft.com/office/drawing/2010/main" val="0"/>
                </a:ext>
              </a:extLst>
            </a:blip>
            <a:srcRect/>
            <a:stretch>
              <a:fillRect/>
            </a:stretch>
          </p:blipFill>
          <p:spPr bwMode="auto">
            <a:xfrm>
              <a:off x="5060287" y="2749317"/>
              <a:ext cx="2020134" cy="2020134"/>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15FCF630-F926-DC23-E7E0-0AB92D06DF85}"/>
                </a:ext>
              </a:extLst>
            </p:cNvPr>
            <p:cNvSpPr txBox="1"/>
            <p:nvPr/>
          </p:nvSpPr>
          <p:spPr>
            <a:xfrm>
              <a:off x="5698633" y="1194169"/>
              <a:ext cx="896321" cy="1323439"/>
            </a:xfrm>
            <a:prstGeom prst="rect">
              <a:avLst/>
            </a:prstGeom>
            <a:noFill/>
          </p:spPr>
          <p:txBody>
            <a:bodyPr wrap="square" rtlCol="0">
              <a:spAutoFit/>
            </a:bodyPr>
            <a:lstStyle/>
            <a:p>
              <a:r>
                <a:rPr lang="en-US" sz="8000">
                  <a:solidFill>
                    <a:srgbClr val="34C1E8"/>
                  </a:solidFill>
                  <a:latin typeface="iCiel Brandon Text Bold" panose="020B0803020203060203" pitchFamily="34" charset="0"/>
                </a:rPr>
                <a:t>3</a:t>
              </a:r>
            </a:p>
          </p:txBody>
        </p:sp>
      </p:grpSp>
      <p:grpSp>
        <p:nvGrpSpPr>
          <p:cNvPr id="35" name="Group 34">
            <a:extLst>
              <a:ext uri="{FF2B5EF4-FFF2-40B4-BE49-F238E27FC236}">
                <a16:creationId xmlns:a16="http://schemas.microsoft.com/office/drawing/2014/main" id="{39A451FE-AA57-D507-0DCE-0FBEAA598A09}"/>
              </a:ext>
            </a:extLst>
          </p:cNvPr>
          <p:cNvGrpSpPr/>
          <p:nvPr/>
        </p:nvGrpSpPr>
        <p:grpSpPr>
          <a:xfrm>
            <a:off x="9668928" y="0"/>
            <a:ext cx="2523072" cy="6858000"/>
            <a:chOff x="9668928" y="0"/>
            <a:chExt cx="2523072" cy="6858000"/>
          </a:xfrm>
        </p:grpSpPr>
        <p:sp>
          <p:nvSpPr>
            <p:cNvPr id="10" name="Rectangle 9">
              <a:extLst>
                <a:ext uri="{FF2B5EF4-FFF2-40B4-BE49-F238E27FC236}">
                  <a16:creationId xmlns:a16="http://schemas.microsoft.com/office/drawing/2014/main" id="{510E728E-314F-5E85-DBE4-610AE6932E9F}"/>
                </a:ext>
              </a:extLst>
            </p:cNvPr>
            <p:cNvSpPr/>
            <p:nvPr/>
          </p:nvSpPr>
          <p:spPr>
            <a:xfrm>
              <a:off x="9668928" y="0"/>
              <a:ext cx="2523072" cy="6858000"/>
            </a:xfrm>
            <a:prstGeom prst="rect">
              <a:avLst/>
            </a:prstGeom>
            <a:solidFill>
              <a:srgbClr val="F5F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5FCFF"/>
                </a:solidFill>
              </a:endParaRPr>
            </a:p>
          </p:txBody>
        </p:sp>
        <p:pic>
          <p:nvPicPr>
            <p:cNvPr id="2064" name="Picture 16" descr="Exam ">
              <a:extLst>
                <a:ext uri="{FF2B5EF4-FFF2-40B4-BE49-F238E27FC236}">
                  <a16:creationId xmlns:a16="http://schemas.microsoft.com/office/drawing/2014/main" id="{D062308C-BFFB-FA86-2E04-007A0868A7CD}"/>
                </a:ext>
              </a:extLst>
            </p:cNvPr>
            <p:cNvPicPr>
              <a:picLocks noChangeAspect="1" noChangeArrowheads="1"/>
            </p:cNvPicPr>
            <p:nvPr/>
          </p:nvPicPr>
          <p:blipFill>
            <a:blip r:embed="rId6">
              <a:duotone>
                <a:schemeClr val="accent5">
                  <a:shade val="45000"/>
                  <a:satMod val="135000"/>
                </a:schemeClr>
                <a:prstClr val="white"/>
              </a:duotone>
              <a:alphaModFix amt="20000"/>
              <a:extLst>
                <a:ext uri="{28A0092B-C50C-407E-A947-70E740481C1C}">
                  <a14:useLocalDpi xmlns:a14="http://schemas.microsoft.com/office/drawing/2010/main" val="0"/>
                </a:ext>
              </a:extLst>
            </a:blip>
            <a:srcRect/>
            <a:stretch>
              <a:fillRect/>
            </a:stretch>
          </p:blipFill>
          <p:spPr bwMode="auto">
            <a:xfrm>
              <a:off x="10171460" y="4557748"/>
              <a:ext cx="1645445" cy="1645445"/>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F4FD026D-C030-6D4D-012B-803FFF30A3EE}"/>
                </a:ext>
              </a:extLst>
            </p:cNvPr>
            <p:cNvSpPr txBox="1"/>
            <p:nvPr/>
          </p:nvSpPr>
          <p:spPr>
            <a:xfrm>
              <a:off x="9869832" y="2517607"/>
              <a:ext cx="2248702" cy="1938992"/>
            </a:xfrm>
            <a:prstGeom prst="rect">
              <a:avLst/>
            </a:prstGeom>
            <a:noFill/>
          </p:spPr>
          <p:txBody>
            <a:bodyPr wrap="square" rtlCol="0">
              <a:spAutoFit/>
            </a:bodyPr>
            <a:lstStyle/>
            <a:p>
              <a:pPr algn="ctr"/>
              <a:r>
                <a:rPr lang="en-US" sz="6000">
                  <a:solidFill>
                    <a:srgbClr val="34C1E8"/>
                  </a:solidFill>
                  <a:latin typeface="iCiel Brandon Text Bold" panose="020B0803020203060203" pitchFamily="34" charset="0"/>
                </a:rPr>
                <a:t>KẾT LUẬN</a:t>
              </a:r>
            </a:p>
          </p:txBody>
        </p:sp>
        <p:sp>
          <p:nvSpPr>
            <p:cNvPr id="26" name="TextBox 25">
              <a:extLst>
                <a:ext uri="{FF2B5EF4-FFF2-40B4-BE49-F238E27FC236}">
                  <a16:creationId xmlns:a16="http://schemas.microsoft.com/office/drawing/2014/main" id="{DA85CB85-709A-6731-C493-36970D84E8C3}"/>
                </a:ext>
              </a:extLst>
            </p:cNvPr>
            <p:cNvSpPr txBox="1"/>
            <p:nvPr/>
          </p:nvSpPr>
          <p:spPr>
            <a:xfrm>
              <a:off x="10588067" y="1194168"/>
              <a:ext cx="812232" cy="1323439"/>
            </a:xfrm>
            <a:prstGeom prst="rect">
              <a:avLst/>
            </a:prstGeom>
            <a:noFill/>
          </p:spPr>
          <p:txBody>
            <a:bodyPr wrap="square" rtlCol="0">
              <a:spAutoFit/>
            </a:bodyPr>
            <a:lstStyle/>
            <a:p>
              <a:r>
                <a:rPr lang="en-US" sz="8000">
                  <a:solidFill>
                    <a:srgbClr val="34C1E8"/>
                  </a:solidFill>
                  <a:latin typeface="iCiel Brandon Text Bold" panose="020B0803020203060203" pitchFamily="34" charset="0"/>
                </a:rPr>
                <a:t>5</a:t>
              </a:r>
            </a:p>
          </p:txBody>
        </p:sp>
      </p:grpSp>
      <p:sp>
        <p:nvSpPr>
          <p:cNvPr id="4" name="Rectangle 3">
            <a:extLst>
              <a:ext uri="{FF2B5EF4-FFF2-40B4-BE49-F238E27FC236}">
                <a16:creationId xmlns:a16="http://schemas.microsoft.com/office/drawing/2014/main" id="{72E33767-6CA4-EC7B-CC6E-3EE1DEE2B377}"/>
              </a:ext>
            </a:extLst>
          </p:cNvPr>
          <p:cNvSpPr/>
          <p:nvPr/>
        </p:nvSpPr>
        <p:spPr>
          <a:xfrm>
            <a:off x="-26627" y="0"/>
            <a:ext cx="12218627" cy="6858000"/>
          </a:xfrm>
          <a:prstGeom prst="rect">
            <a:avLst/>
          </a:prstGeom>
          <a:solidFill>
            <a:srgbClr val="F5F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D3A3135A-0600-2CA6-F2D1-EE2F7FA427CE}"/>
              </a:ext>
            </a:extLst>
          </p:cNvPr>
          <p:cNvSpPr/>
          <p:nvPr/>
        </p:nvSpPr>
        <p:spPr>
          <a:xfrm>
            <a:off x="35790" y="67301"/>
            <a:ext cx="12043789" cy="6687887"/>
          </a:xfrm>
          <a:prstGeom prst="roundRect">
            <a:avLst>
              <a:gd name="adj" fmla="val 6421"/>
            </a:avLst>
          </a:prstGeom>
          <a:solidFill>
            <a:schemeClr val="bg1"/>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just"/>
            <a:r>
              <a:rPr lang="vi-VN" sz="2800">
                <a:solidFill>
                  <a:srgbClr val="FFC000"/>
                </a:solidFill>
                <a:latin typeface="iCiel Brandon Text Bold" panose="020B0803020203060203" pitchFamily="34" charset="0"/>
              </a:rPr>
              <a:t>+ Movement: </a:t>
            </a:r>
            <a:r>
              <a:rPr lang="vi-VN" sz="2800">
                <a:solidFill>
                  <a:srgbClr val="002060"/>
                </a:solidFill>
                <a:latin typeface="iCiel Brandon Text Bold" panose="020B0803020203060203" pitchFamily="34" charset="0"/>
              </a:rPr>
              <a:t>Cho đối thủ có thể di chuyển và chỉnh sửa tốc độ di chuyển sao cho cân bằng trong game. Mục gravity là trọng lực của đối tượng nên sẽ không tắt nó</a:t>
            </a:r>
            <a:r>
              <a:rPr lang="en-US" sz="2800">
                <a:solidFill>
                  <a:srgbClr val="002060"/>
                </a:solidFill>
                <a:latin typeface="iCiel Brandon Text Bold" panose="020B0803020203060203" pitchFamily="34" charset="0"/>
              </a:rPr>
              <a:t>.</a:t>
            </a:r>
          </a:p>
          <a:p>
            <a:pPr algn="just"/>
            <a:r>
              <a:rPr lang="vi-VN" sz="2800">
                <a:solidFill>
                  <a:srgbClr val="FFC000"/>
                </a:solidFill>
                <a:latin typeface="iCiel Brandon Text Bold" panose="020B0803020203060203" pitchFamily="34" charset="0"/>
              </a:rPr>
              <a:t>+ Pick Next Waypoint Dist: </a:t>
            </a:r>
            <a:r>
              <a:rPr lang="vi-VN" sz="2800">
                <a:solidFill>
                  <a:srgbClr val="002060"/>
                </a:solidFill>
                <a:latin typeface="iCiel Brandon Text Bold" panose="020B0803020203060203" pitchFamily="34" charset="0"/>
              </a:rPr>
              <a:t>Khoảng cách mà nó sẽ tìm đến điểm tiếp theo mà nó sẽ di chuyển trong bản đồ.Điểm tiếp theo ở đây đó là nó sẽ di chuyển một ô trong bản đồ và nó sẽ đi hết,nó không di theo thẳng một đường.</a:t>
            </a:r>
            <a:endParaRPr lang="en-US" sz="2800">
              <a:solidFill>
                <a:srgbClr val="002060"/>
              </a:solidFill>
              <a:latin typeface="iCiel Brandon Text Bold" panose="020B0803020203060203" pitchFamily="34" charset="0"/>
            </a:endParaRPr>
          </a:p>
        </p:txBody>
      </p:sp>
      <p:sp>
        <p:nvSpPr>
          <p:cNvPr id="6" name="Rectangle: Rounded Corners 5">
            <a:extLst>
              <a:ext uri="{FF2B5EF4-FFF2-40B4-BE49-F238E27FC236}">
                <a16:creationId xmlns:a16="http://schemas.microsoft.com/office/drawing/2014/main" id="{D3942F6F-772B-8003-A41C-E35653DFB920}"/>
              </a:ext>
            </a:extLst>
          </p:cNvPr>
          <p:cNvSpPr/>
          <p:nvPr/>
        </p:nvSpPr>
        <p:spPr>
          <a:xfrm>
            <a:off x="1900819" y="-896335"/>
            <a:ext cx="10178761" cy="811835"/>
          </a:xfrm>
          <a:prstGeom prst="roundRect">
            <a:avLst>
              <a:gd name="adj" fmla="val 30160"/>
            </a:avLst>
          </a:prstGeom>
          <a:solidFill>
            <a:schemeClr val="bg1"/>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a:solidFill>
                  <a:sysClr val="windowText" lastClr="000000"/>
                </a:solidFill>
                <a:latin typeface="iCiel Brandon Text Bold" panose="020B0803020203060203" pitchFamily="34" charset="0"/>
              </a:rPr>
              <a:t>Thiết kế, cài đặt môi trường</a:t>
            </a:r>
          </a:p>
        </p:txBody>
      </p:sp>
      <p:grpSp>
        <p:nvGrpSpPr>
          <p:cNvPr id="2" name="Group 1">
            <a:extLst>
              <a:ext uri="{FF2B5EF4-FFF2-40B4-BE49-F238E27FC236}">
                <a16:creationId xmlns:a16="http://schemas.microsoft.com/office/drawing/2014/main" id="{812CF3C9-C93A-AB34-FD45-F18837B7A661}"/>
              </a:ext>
            </a:extLst>
          </p:cNvPr>
          <p:cNvGrpSpPr/>
          <p:nvPr/>
        </p:nvGrpSpPr>
        <p:grpSpPr>
          <a:xfrm>
            <a:off x="-1746113" y="0"/>
            <a:ext cx="1788049" cy="6858000"/>
            <a:chOff x="-2754515" y="-209675"/>
            <a:chExt cx="2675518" cy="6858000"/>
          </a:xfrm>
        </p:grpSpPr>
        <p:sp>
          <p:nvSpPr>
            <p:cNvPr id="15" name="Rectangle 14">
              <a:extLst>
                <a:ext uri="{FF2B5EF4-FFF2-40B4-BE49-F238E27FC236}">
                  <a16:creationId xmlns:a16="http://schemas.microsoft.com/office/drawing/2014/main" id="{CAAE43FF-9C10-849E-436A-CD6791E868F3}"/>
                </a:ext>
              </a:extLst>
            </p:cNvPr>
            <p:cNvSpPr/>
            <p:nvPr/>
          </p:nvSpPr>
          <p:spPr>
            <a:xfrm>
              <a:off x="-2754515" y="-209675"/>
              <a:ext cx="2421465" cy="6858000"/>
            </a:xfrm>
            <a:prstGeom prst="rect">
              <a:avLst/>
            </a:prstGeom>
            <a:solidFill>
              <a:srgbClr val="F5F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8DD075CA-C87D-152A-AF3F-D1440B88BDE1}"/>
                </a:ext>
              </a:extLst>
            </p:cNvPr>
            <p:cNvSpPr txBox="1"/>
            <p:nvPr/>
          </p:nvSpPr>
          <p:spPr>
            <a:xfrm>
              <a:off x="-2503333" y="2232074"/>
              <a:ext cx="2424336" cy="3170099"/>
            </a:xfrm>
            <a:prstGeom prst="rect">
              <a:avLst/>
            </a:prstGeom>
            <a:noFill/>
          </p:spPr>
          <p:txBody>
            <a:bodyPr wrap="square" rtlCol="0">
              <a:spAutoFit/>
            </a:bodyPr>
            <a:lstStyle/>
            <a:p>
              <a:pPr algn="ctr"/>
              <a:r>
                <a:rPr lang="en-US" sz="4000">
                  <a:solidFill>
                    <a:srgbClr val="34C1E8"/>
                  </a:solidFill>
                  <a:latin typeface="iCiel Brandon Text Bold" panose="020B0803020203060203" pitchFamily="34" charset="0"/>
                </a:rPr>
                <a:t>PHÂN</a:t>
              </a:r>
            </a:p>
            <a:p>
              <a:pPr algn="ctr"/>
              <a:r>
                <a:rPr lang="en-US" sz="4000">
                  <a:solidFill>
                    <a:srgbClr val="34C1E8"/>
                  </a:solidFill>
                  <a:latin typeface="iCiel Brandon Text Bold" panose="020B0803020203060203" pitchFamily="34" charset="0"/>
                </a:rPr>
                <a:t>TÍCH</a:t>
              </a:r>
            </a:p>
            <a:p>
              <a:pPr algn="ctr"/>
              <a:r>
                <a:rPr lang="en-US" sz="4000">
                  <a:solidFill>
                    <a:srgbClr val="34C1E8"/>
                  </a:solidFill>
                  <a:latin typeface="iCiel Brandon Text Bold" panose="020B0803020203060203" pitchFamily="34" charset="0"/>
                </a:rPr>
                <a:t>VÀ</a:t>
              </a:r>
            </a:p>
            <a:p>
              <a:pPr algn="ctr"/>
              <a:r>
                <a:rPr lang="en-US" sz="4000">
                  <a:solidFill>
                    <a:srgbClr val="34C1E8"/>
                  </a:solidFill>
                  <a:latin typeface="iCiel Brandon Text Bold" panose="020B0803020203060203" pitchFamily="34" charset="0"/>
                </a:rPr>
                <a:t>THIẾT</a:t>
              </a:r>
            </a:p>
            <a:p>
              <a:pPr algn="ctr"/>
              <a:r>
                <a:rPr lang="en-US" sz="4000">
                  <a:solidFill>
                    <a:srgbClr val="34C1E8"/>
                  </a:solidFill>
                  <a:latin typeface="iCiel Brandon Text Bold" panose="020B0803020203060203" pitchFamily="34" charset="0"/>
                </a:rPr>
                <a:t>KẾ</a:t>
              </a:r>
            </a:p>
          </p:txBody>
        </p:sp>
        <p:pic>
          <p:nvPicPr>
            <p:cNvPr id="19" name="Picture 8" descr="Transparency ">
              <a:extLst>
                <a:ext uri="{FF2B5EF4-FFF2-40B4-BE49-F238E27FC236}">
                  <a16:creationId xmlns:a16="http://schemas.microsoft.com/office/drawing/2014/main" id="{FCE54B5A-1A1B-5BC3-8332-51FD7B072699}"/>
                </a:ext>
              </a:extLst>
            </p:cNvPr>
            <p:cNvPicPr>
              <a:picLocks noChangeAspect="1" noChangeArrowheads="1"/>
            </p:cNvPicPr>
            <p:nvPr/>
          </p:nvPicPr>
          <p:blipFill>
            <a:blip r:embed="rId5">
              <a:alphaModFix amt="7000"/>
              <a:extLst>
                <a:ext uri="{28A0092B-C50C-407E-A947-70E740481C1C}">
                  <a14:useLocalDpi xmlns:a14="http://schemas.microsoft.com/office/drawing/2010/main" val="0"/>
                </a:ext>
              </a:extLst>
            </a:blip>
            <a:srcRect/>
            <a:stretch>
              <a:fillRect/>
            </a:stretch>
          </p:blipFill>
          <p:spPr bwMode="auto">
            <a:xfrm>
              <a:off x="-2520227" y="2539642"/>
              <a:ext cx="2020134" cy="2020134"/>
            </a:xfrm>
            <a:prstGeom prst="rect">
              <a:avLst/>
            </a:prstGeom>
            <a:noFill/>
            <a:extLst>
              <a:ext uri="{909E8E84-426E-40DD-AFC4-6F175D3DCCD1}">
                <a14:hiddenFill xmlns:a14="http://schemas.microsoft.com/office/drawing/2010/main">
                  <a:solidFill>
                    <a:srgbClr val="FFFFFF"/>
                  </a:solidFill>
                </a14:hiddenFill>
              </a:ext>
            </a:extLst>
          </p:spPr>
        </p:pic>
        <p:sp>
          <p:nvSpPr>
            <p:cNvPr id="30" name="TextBox 29">
              <a:extLst>
                <a:ext uri="{FF2B5EF4-FFF2-40B4-BE49-F238E27FC236}">
                  <a16:creationId xmlns:a16="http://schemas.microsoft.com/office/drawing/2014/main" id="{FA9CFABB-086F-9328-9596-E370DF3F0DEF}"/>
                </a:ext>
              </a:extLst>
            </p:cNvPr>
            <p:cNvSpPr txBox="1"/>
            <p:nvPr/>
          </p:nvSpPr>
          <p:spPr>
            <a:xfrm>
              <a:off x="-1825275" y="958918"/>
              <a:ext cx="896320" cy="1323439"/>
            </a:xfrm>
            <a:prstGeom prst="rect">
              <a:avLst/>
            </a:prstGeom>
            <a:noFill/>
          </p:spPr>
          <p:txBody>
            <a:bodyPr wrap="square" rtlCol="0">
              <a:spAutoFit/>
            </a:bodyPr>
            <a:lstStyle/>
            <a:p>
              <a:r>
                <a:rPr lang="en-US" sz="8000">
                  <a:solidFill>
                    <a:srgbClr val="34C1E8"/>
                  </a:solidFill>
                  <a:latin typeface="iCiel Brandon Text Bold" panose="020B0803020203060203" pitchFamily="34" charset="0"/>
                </a:rPr>
                <a:t>3</a:t>
              </a:r>
            </a:p>
          </p:txBody>
        </p:sp>
      </p:grpSp>
      <p:pic>
        <p:nvPicPr>
          <p:cNvPr id="5" name="Picture 4" descr="A screenshot of a computer&#10;&#10;Description automatically generated">
            <a:extLst>
              <a:ext uri="{FF2B5EF4-FFF2-40B4-BE49-F238E27FC236}">
                <a16:creationId xmlns:a16="http://schemas.microsoft.com/office/drawing/2014/main" id="{5352E802-23A9-4A46-2124-EA77CE1DAA01}"/>
              </a:ext>
            </a:extLst>
          </p:cNvPr>
          <p:cNvPicPr>
            <a:picLocks noChangeAspect="1"/>
          </p:cNvPicPr>
          <p:nvPr/>
        </p:nvPicPr>
        <p:blipFill>
          <a:blip r:embed="rId7"/>
          <a:stretch>
            <a:fillRect/>
          </a:stretch>
        </p:blipFill>
        <p:spPr>
          <a:xfrm>
            <a:off x="1633751" y="2883092"/>
            <a:ext cx="8537709" cy="3762150"/>
          </a:xfrm>
          <a:prstGeom prst="rect">
            <a:avLst/>
          </a:prstGeom>
        </p:spPr>
      </p:pic>
      <p:sp>
        <p:nvSpPr>
          <p:cNvPr id="11" name="Rectangle 10">
            <a:extLst>
              <a:ext uri="{FF2B5EF4-FFF2-40B4-BE49-F238E27FC236}">
                <a16:creationId xmlns:a16="http://schemas.microsoft.com/office/drawing/2014/main" id="{E48B0F3D-1D11-D976-95C2-8AC4EC4135FB}"/>
              </a:ext>
            </a:extLst>
          </p:cNvPr>
          <p:cNvSpPr/>
          <p:nvPr/>
        </p:nvSpPr>
        <p:spPr>
          <a:xfrm>
            <a:off x="1066114" y="3931958"/>
            <a:ext cx="9672982" cy="383477"/>
          </a:xfrm>
          <a:prstGeom prst="rect">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04837449"/>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Group 31">
            <a:extLst>
              <a:ext uri="{FF2B5EF4-FFF2-40B4-BE49-F238E27FC236}">
                <a16:creationId xmlns:a16="http://schemas.microsoft.com/office/drawing/2014/main" id="{C2ED9A7E-9D69-66FF-FDCD-FAAB431F329C}"/>
              </a:ext>
            </a:extLst>
          </p:cNvPr>
          <p:cNvGrpSpPr/>
          <p:nvPr/>
        </p:nvGrpSpPr>
        <p:grpSpPr>
          <a:xfrm>
            <a:off x="2385471" y="0"/>
            <a:ext cx="2440527" cy="6858000"/>
            <a:chOff x="2385471" y="0"/>
            <a:chExt cx="2440527" cy="6858000"/>
          </a:xfrm>
        </p:grpSpPr>
        <p:sp>
          <p:nvSpPr>
            <p:cNvPr id="7" name="Rectangle 6">
              <a:extLst>
                <a:ext uri="{FF2B5EF4-FFF2-40B4-BE49-F238E27FC236}">
                  <a16:creationId xmlns:a16="http://schemas.microsoft.com/office/drawing/2014/main" id="{83CA7BE3-DF7A-C1CD-9412-669CFCBE3829}"/>
                </a:ext>
              </a:extLst>
            </p:cNvPr>
            <p:cNvSpPr/>
            <p:nvPr/>
          </p:nvSpPr>
          <p:spPr>
            <a:xfrm>
              <a:off x="2404533" y="0"/>
              <a:ext cx="2421465" cy="6858000"/>
            </a:xfrm>
            <a:prstGeom prst="rect">
              <a:avLst/>
            </a:prstGeom>
            <a:solidFill>
              <a:srgbClr val="9FE2F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A4DCAD42-B39F-77A0-D7BC-802CED5FEB60}"/>
                </a:ext>
              </a:extLst>
            </p:cNvPr>
            <p:cNvSpPr txBox="1"/>
            <p:nvPr/>
          </p:nvSpPr>
          <p:spPr>
            <a:xfrm>
              <a:off x="3287568" y="1194433"/>
              <a:ext cx="896321" cy="1323439"/>
            </a:xfrm>
            <a:prstGeom prst="rect">
              <a:avLst/>
            </a:prstGeom>
            <a:noFill/>
          </p:spPr>
          <p:txBody>
            <a:bodyPr wrap="square" rtlCol="0">
              <a:spAutoFit/>
            </a:bodyPr>
            <a:lstStyle/>
            <a:p>
              <a:r>
                <a:rPr lang="en-US" sz="8000">
                  <a:solidFill>
                    <a:schemeClr val="bg1"/>
                  </a:solidFill>
                  <a:latin typeface="iCiel Brandon Text Bold" panose="020B0803020203060203" pitchFamily="34" charset="0"/>
                </a:rPr>
                <a:t>2</a:t>
              </a:r>
            </a:p>
          </p:txBody>
        </p:sp>
        <p:sp>
          <p:nvSpPr>
            <p:cNvPr id="21" name="TextBox 20">
              <a:extLst>
                <a:ext uri="{FF2B5EF4-FFF2-40B4-BE49-F238E27FC236}">
                  <a16:creationId xmlns:a16="http://schemas.microsoft.com/office/drawing/2014/main" id="{A4236104-0B0C-EF9A-A8D4-61029D7143CF}"/>
                </a:ext>
              </a:extLst>
            </p:cNvPr>
            <p:cNvSpPr txBox="1"/>
            <p:nvPr/>
          </p:nvSpPr>
          <p:spPr>
            <a:xfrm>
              <a:off x="2385471" y="2441749"/>
              <a:ext cx="2424336" cy="1938992"/>
            </a:xfrm>
            <a:prstGeom prst="rect">
              <a:avLst/>
            </a:prstGeom>
            <a:noFill/>
          </p:spPr>
          <p:txBody>
            <a:bodyPr wrap="square" rtlCol="0">
              <a:spAutoFit/>
            </a:bodyPr>
            <a:lstStyle/>
            <a:p>
              <a:pPr algn="ctr"/>
              <a:r>
                <a:rPr lang="en-US" sz="4000">
                  <a:solidFill>
                    <a:schemeClr val="bg1"/>
                  </a:solidFill>
                  <a:latin typeface="iCiel Brandon Text Bold" panose="020B0803020203060203" pitchFamily="34" charset="0"/>
                </a:rPr>
                <a:t>CƠ SỞ</a:t>
              </a:r>
            </a:p>
            <a:p>
              <a:pPr algn="ctr"/>
              <a:r>
                <a:rPr lang="en-US" sz="4000">
                  <a:solidFill>
                    <a:schemeClr val="bg1"/>
                  </a:solidFill>
                  <a:latin typeface="iCiel Brandon Text Bold" panose="020B0803020203060203" pitchFamily="34" charset="0"/>
                </a:rPr>
                <a:t>LÝ THUYẾT</a:t>
              </a:r>
            </a:p>
          </p:txBody>
        </p:sp>
        <p:pic>
          <p:nvPicPr>
            <p:cNvPr id="2050" name="Picture 2" descr="Html ">
              <a:extLst>
                <a:ext uri="{FF2B5EF4-FFF2-40B4-BE49-F238E27FC236}">
                  <a16:creationId xmlns:a16="http://schemas.microsoft.com/office/drawing/2014/main" id="{F8C7076A-7E7B-8234-A29C-1E0EB0DC3604}"/>
                </a:ext>
              </a:extLst>
            </p:cNvPr>
            <p:cNvPicPr>
              <a:picLocks noChangeAspect="1" noChangeArrowheads="1"/>
            </p:cNvPicPr>
            <p:nvPr/>
          </p:nvPicPr>
          <p:blipFill>
            <a:blip r:embed="rId2">
              <a:alphaModFix amt="12000"/>
              <a:duotone>
                <a:schemeClr val="accent5">
                  <a:shade val="45000"/>
                  <a:satMod val="135000"/>
                </a:schemeClr>
                <a:prstClr val="white"/>
              </a:duotone>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rot="1140359">
              <a:off x="3685477" y="5800151"/>
              <a:ext cx="781749" cy="781749"/>
            </a:xfrm>
            <a:prstGeom prst="rect">
              <a:avLst/>
            </a:prstGeom>
            <a:noFill/>
          </p:spPr>
        </p:pic>
        <p:pic>
          <p:nvPicPr>
            <p:cNvPr id="2052" name="Picture 4" descr="Css 3 ">
              <a:extLst>
                <a:ext uri="{FF2B5EF4-FFF2-40B4-BE49-F238E27FC236}">
                  <a16:creationId xmlns:a16="http://schemas.microsoft.com/office/drawing/2014/main" id="{BA72EED0-3E72-0DE4-5FFC-A69112A9049E}"/>
                </a:ext>
              </a:extLst>
            </p:cNvPr>
            <p:cNvPicPr>
              <a:picLocks noChangeAspect="1" noChangeArrowheads="1"/>
            </p:cNvPicPr>
            <p:nvPr/>
          </p:nvPicPr>
          <p:blipFill>
            <a:blip r:embed="rId4">
              <a:alphaModFix amt="23000"/>
              <a:extLst>
                <a:ext uri="{28A0092B-C50C-407E-A947-70E740481C1C}">
                  <a14:useLocalDpi xmlns:a14="http://schemas.microsoft.com/office/drawing/2010/main" val="0"/>
                </a:ext>
              </a:extLst>
            </a:blip>
            <a:srcRect/>
            <a:stretch>
              <a:fillRect/>
            </a:stretch>
          </p:blipFill>
          <p:spPr bwMode="auto">
            <a:xfrm rot="20700000">
              <a:off x="2766613" y="4684369"/>
              <a:ext cx="641264" cy="64126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3" name="Group 32">
            <a:extLst>
              <a:ext uri="{FF2B5EF4-FFF2-40B4-BE49-F238E27FC236}">
                <a16:creationId xmlns:a16="http://schemas.microsoft.com/office/drawing/2014/main" id="{6E861B6F-4D16-10E0-ED54-F7FC7AC45A00}"/>
              </a:ext>
            </a:extLst>
          </p:cNvPr>
          <p:cNvGrpSpPr/>
          <p:nvPr/>
        </p:nvGrpSpPr>
        <p:grpSpPr>
          <a:xfrm>
            <a:off x="4825998" y="0"/>
            <a:ext cx="2480333" cy="6858000"/>
            <a:chOff x="4825998" y="0"/>
            <a:chExt cx="2480333" cy="6858000"/>
          </a:xfrm>
        </p:grpSpPr>
        <p:sp>
          <p:nvSpPr>
            <p:cNvPr id="8" name="Rectangle 7">
              <a:extLst>
                <a:ext uri="{FF2B5EF4-FFF2-40B4-BE49-F238E27FC236}">
                  <a16:creationId xmlns:a16="http://schemas.microsoft.com/office/drawing/2014/main" id="{4156961F-1523-8CDD-60BE-C3651D71357B}"/>
                </a:ext>
              </a:extLst>
            </p:cNvPr>
            <p:cNvSpPr/>
            <p:nvPr/>
          </p:nvSpPr>
          <p:spPr>
            <a:xfrm>
              <a:off x="4825998" y="0"/>
              <a:ext cx="2421465" cy="6858000"/>
            </a:xfrm>
            <a:prstGeom prst="rect">
              <a:avLst/>
            </a:prstGeom>
            <a:solidFill>
              <a:srgbClr val="F5F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EB024C01-A335-3387-CF90-9847D8407AA0}"/>
                </a:ext>
              </a:extLst>
            </p:cNvPr>
            <p:cNvSpPr txBox="1"/>
            <p:nvPr/>
          </p:nvSpPr>
          <p:spPr>
            <a:xfrm>
              <a:off x="4881995" y="2441749"/>
              <a:ext cx="2424336" cy="3170099"/>
            </a:xfrm>
            <a:prstGeom prst="rect">
              <a:avLst/>
            </a:prstGeom>
            <a:noFill/>
          </p:spPr>
          <p:txBody>
            <a:bodyPr wrap="square" rtlCol="0">
              <a:spAutoFit/>
            </a:bodyPr>
            <a:lstStyle/>
            <a:p>
              <a:pPr algn="ctr"/>
              <a:r>
                <a:rPr lang="en-US" sz="4000">
                  <a:solidFill>
                    <a:srgbClr val="34C1E8"/>
                  </a:solidFill>
                  <a:latin typeface="iCiel Brandon Text Bold" panose="020B0803020203060203" pitchFamily="34" charset="0"/>
                </a:rPr>
                <a:t>PHÂN</a:t>
              </a:r>
            </a:p>
            <a:p>
              <a:pPr algn="ctr"/>
              <a:r>
                <a:rPr lang="en-US" sz="4000">
                  <a:solidFill>
                    <a:srgbClr val="34C1E8"/>
                  </a:solidFill>
                  <a:latin typeface="iCiel Brandon Text Bold" panose="020B0803020203060203" pitchFamily="34" charset="0"/>
                </a:rPr>
                <a:t>TÍCH</a:t>
              </a:r>
            </a:p>
            <a:p>
              <a:pPr algn="ctr"/>
              <a:r>
                <a:rPr lang="en-US" sz="4000">
                  <a:solidFill>
                    <a:srgbClr val="34C1E8"/>
                  </a:solidFill>
                  <a:latin typeface="iCiel Brandon Text Bold" panose="020B0803020203060203" pitchFamily="34" charset="0"/>
                </a:rPr>
                <a:t>VÀ</a:t>
              </a:r>
            </a:p>
            <a:p>
              <a:pPr algn="ctr"/>
              <a:r>
                <a:rPr lang="en-US" sz="4000">
                  <a:solidFill>
                    <a:srgbClr val="34C1E8"/>
                  </a:solidFill>
                  <a:latin typeface="iCiel Brandon Text Bold" panose="020B0803020203060203" pitchFamily="34" charset="0"/>
                </a:rPr>
                <a:t>THIẾT</a:t>
              </a:r>
            </a:p>
            <a:p>
              <a:pPr algn="ctr"/>
              <a:r>
                <a:rPr lang="en-US" sz="4000">
                  <a:solidFill>
                    <a:srgbClr val="34C1E8"/>
                  </a:solidFill>
                  <a:latin typeface="iCiel Brandon Text Bold" panose="020B0803020203060203" pitchFamily="34" charset="0"/>
                </a:rPr>
                <a:t>KẾ</a:t>
              </a:r>
            </a:p>
          </p:txBody>
        </p:sp>
        <p:pic>
          <p:nvPicPr>
            <p:cNvPr id="2056" name="Picture 8" descr="Transparency ">
              <a:extLst>
                <a:ext uri="{FF2B5EF4-FFF2-40B4-BE49-F238E27FC236}">
                  <a16:creationId xmlns:a16="http://schemas.microsoft.com/office/drawing/2014/main" id="{1449DC27-0C09-5C7E-6B63-0660DD4EBEBE}"/>
                </a:ext>
              </a:extLst>
            </p:cNvPr>
            <p:cNvPicPr>
              <a:picLocks noChangeAspect="1" noChangeArrowheads="1"/>
            </p:cNvPicPr>
            <p:nvPr/>
          </p:nvPicPr>
          <p:blipFill>
            <a:blip r:embed="rId5">
              <a:alphaModFix amt="7000"/>
              <a:extLst>
                <a:ext uri="{28A0092B-C50C-407E-A947-70E740481C1C}">
                  <a14:useLocalDpi xmlns:a14="http://schemas.microsoft.com/office/drawing/2010/main" val="0"/>
                </a:ext>
              </a:extLst>
            </a:blip>
            <a:srcRect/>
            <a:stretch>
              <a:fillRect/>
            </a:stretch>
          </p:blipFill>
          <p:spPr bwMode="auto">
            <a:xfrm>
              <a:off x="5060287" y="2749317"/>
              <a:ext cx="2020134" cy="2020134"/>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15FCF630-F926-DC23-E7E0-0AB92D06DF85}"/>
                </a:ext>
              </a:extLst>
            </p:cNvPr>
            <p:cNvSpPr txBox="1"/>
            <p:nvPr/>
          </p:nvSpPr>
          <p:spPr>
            <a:xfrm>
              <a:off x="5698633" y="1194169"/>
              <a:ext cx="896321" cy="1323439"/>
            </a:xfrm>
            <a:prstGeom prst="rect">
              <a:avLst/>
            </a:prstGeom>
            <a:noFill/>
          </p:spPr>
          <p:txBody>
            <a:bodyPr wrap="square" rtlCol="0">
              <a:spAutoFit/>
            </a:bodyPr>
            <a:lstStyle/>
            <a:p>
              <a:r>
                <a:rPr lang="en-US" sz="8000">
                  <a:solidFill>
                    <a:srgbClr val="34C1E8"/>
                  </a:solidFill>
                  <a:latin typeface="iCiel Brandon Text Bold" panose="020B0803020203060203" pitchFamily="34" charset="0"/>
                </a:rPr>
                <a:t>3</a:t>
              </a:r>
            </a:p>
          </p:txBody>
        </p:sp>
      </p:grpSp>
      <p:grpSp>
        <p:nvGrpSpPr>
          <p:cNvPr id="35" name="Group 34">
            <a:extLst>
              <a:ext uri="{FF2B5EF4-FFF2-40B4-BE49-F238E27FC236}">
                <a16:creationId xmlns:a16="http://schemas.microsoft.com/office/drawing/2014/main" id="{39A451FE-AA57-D507-0DCE-0FBEAA598A09}"/>
              </a:ext>
            </a:extLst>
          </p:cNvPr>
          <p:cNvGrpSpPr/>
          <p:nvPr/>
        </p:nvGrpSpPr>
        <p:grpSpPr>
          <a:xfrm>
            <a:off x="9668928" y="0"/>
            <a:ext cx="2523072" cy="6858000"/>
            <a:chOff x="9668928" y="0"/>
            <a:chExt cx="2523072" cy="6858000"/>
          </a:xfrm>
        </p:grpSpPr>
        <p:sp>
          <p:nvSpPr>
            <p:cNvPr id="10" name="Rectangle 9">
              <a:extLst>
                <a:ext uri="{FF2B5EF4-FFF2-40B4-BE49-F238E27FC236}">
                  <a16:creationId xmlns:a16="http://schemas.microsoft.com/office/drawing/2014/main" id="{510E728E-314F-5E85-DBE4-610AE6932E9F}"/>
                </a:ext>
              </a:extLst>
            </p:cNvPr>
            <p:cNvSpPr/>
            <p:nvPr/>
          </p:nvSpPr>
          <p:spPr>
            <a:xfrm>
              <a:off x="9668928" y="0"/>
              <a:ext cx="2523072" cy="6858000"/>
            </a:xfrm>
            <a:prstGeom prst="rect">
              <a:avLst/>
            </a:prstGeom>
            <a:solidFill>
              <a:srgbClr val="F5F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5FCFF"/>
                </a:solidFill>
              </a:endParaRPr>
            </a:p>
          </p:txBody>
        </p:sp>
        <p:pic>
          <p:nvPicPr>
            <p:cNvPr id="2064" name="Picture 16" descr="Exam ">
              <a:extLst>
                <a:ext uri="{FF2B5EF4-FFF2-40B4-BE49-F238E27FC236}">
                  <a16:creationId xmlns:a16="http://schemas.microsoft.com/office/drawing/2014/main" id="{D062308C-BFFB-FA86-2E04-007A0868A7CD}"/>
                </a:ext>
              </a:extLst>
            </p:cNvPr>
            <p:cNvPicPr>
              <a:picLocks noChangeAspect="1" noChangeArrowheads="1"/>
            </p:cNvPicPr>
            <p:nvPr/>
          </p:nvPicPr>
          <p:blipFill>
            <a:blip r:embed="rId6">
              <a:duotone>
                <a:schemeClr val="accent5">
                  <a:shade val="45000"/>
                  <a:satMod val="135000"/>
                </a:schemeClr>
                <a:prstClr val="white"/>
              </a:duotone>
              <a:alphaModFix amt="20000"/>
              <a:extLst>
                <a:ext uri="{28A0092B-C50C-407E-A947-70E740481C1C}">
                  <a14:useLocalDpi xmlns:a14="http://schemas.microsoft.com/office/drawing/2010/main" val="0"/>
                </a:ext>
              </a:extLst>
            </a:blip>
            <a:srcRect/>
            <a:stretch>
              <a:fillRect/>
            </a:stretch>
          </p:blipFill>
          <p:spPr bwMode="auto">
            <a:xfrm>
              <a:off x="10171460" y="4557748"/>
              <a:ext cx="1645445" cy="1645445"/>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F4FD026D-C030-6D4D-012B-803FFF30A3EE}"/>
                </a:ext>
              </a:extLst>
            </p:cNvPr>
            <p:cNvSpPr txBox="1"/>
            <p:nvPr/>
          </p:nvSpPr>
          <p:spPr>
            <a:xfrm>
              <a:off x="9869832" y="2517607"/>
              <a:ext cx="2248702" cy="1938992"/>
            </a:xfrm>
            <a:prstGeom prst="rect">
              <a:avLst/>
            </a:prstGeom>
            <a:noFill/>
          </p:spPr>
          <p:txBody>
            <a:bodyPr wrap="square" rtlCol="0">
              <a:spAutoFit/>
            </a:bodyPr>
            <a:lstStyle/>
            <a:p>
              <a:pPr algn="ctr"/>
              <a:r>
                <a:rPr lang="en-US" sz="6000">
                  <a:solidFill>
                    <a:srgbClr val="34C1E8"/>
                  </a:solidFill>
                  <a:latin typeface="iCiel Brandon Text Bold" panose="020B0803020203060203" pitchFamily="34" charset="0"/>
                </a:rPr>
                <a:t>KẾT LUẬN</a:t>
              </a:r>
            </a:p>
          </p:txBody>
        </p:sp>
        <p:sp>
          <p:nvSpPr>
            <p:cNvPr id="26" name="TextBox 25">
              <a:extLst>
                <a:ext uri="{FF2B5EF4-FFF2-40B4-BE49-F238E27FC236}">
                  <a16:creationId xmlns:a16="http://schemas.microsoft.com/office/drawing/2014/main" id="{DA85CB85-709A-6731-C493-36970D84E8C3}"/>
                </a:ext>
              </a:extLst>
            </p:cNvPr>
            <p:cNvSpPr txBox="1"/>
            <p:nvPr/>
          </p:nvSpPr>
          <p:spPr>
            <a:xfrm>
              <a:off x="10588067" y="1194168"/>
              <a:ext cx="812232" cy="1323439"/>
            </a:xfrm>
            <a:prstGeom prst="rect">
              <a:avLst/>
            </a:prstGeom>
            <a:noFill/>
          </p:spPr>
          <p:txBody>
            <a:bodyPr wrap="square" rtlCol="0">
              <a:spAutoFit/>
            </a:bodyPr>
            <a:lstStyle/>
            <a:p>
              <a:r>
                <a:rPr lang="en-US" sz="8000">
                  <a:solidFill>
                    <a:srgbClr val="34C1E8"/>
                  </a:solidFill>
                  <a:latin typeface="iCiel Brandon Text Bold" panose="020B0803020203060203" pitchFamily="34" charset="0"/>
                </a:rPr>
                <a:t>5</a:t>
              </a:r>
            </a:p>
          </p:txBody>
        </p:sp>
      </p:grpSp>
      <p:sp>
        <p:nvSpPr>
          <p:cNvPr id="4" name="Rectangle 3">
            <a:extLst>
              <a:ext uri="{FF2B5EF4-FFF2-40B4-BE49-F238E27FC236}">
                <a16:creationId xmlns:a16="http://schemas.microsoft.com/office/drawing/2014/main" id="{72E33767-6CA4-EC7B-CC6E-3EE1DEE2B377}"/>
              </a:ext>
            </a:extLst>
          </p:cNvPr>
          <p:cNvSpPr/>
          <p:nvPr/>
        </p:nvSpPr>
        <p:spPr>
          <a:xfrm>
            <a:off x="-26627" y="0"/>
            <a:ext cx="12218627" cy="6858000"/>
          </a:xfrm>
          <a:prstGeom prst="rect">
            <a:avLst/>
          </a:prstGeom>
          <a:solidFill>
            <a:srgbClr val="F5F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D3A3135A-0600-2CA6-F2D1-EE2F7FA427CE}"/>
              </a:ext>
            </a:extLst>
          </p:cNvPr>
          <p:cNvSpPr/>
          <p:nvPr/>
        </p:nvSpPr>
        <p:spPr>
          <a:xfrm>
            <a:off x="35790" y="67301"/>
            <a:ext cx="12043789" cy="6687887"/>
          </a:xfrm>
          <a:prstGeom prst="roundRect">
            <a:avLst>
              <a:gd name="adj" fmla="val 6421"/>
            </a:avLst>
          </a:prstGeom>
          <a:solidFill>
            <a:schemeClr val="bg1"/>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just"/>
            <a:r>
              <a:rPr lang="en-US" sz="2800">
                <a:solidFill>
                  <a:srgbClr val="002060"/>
                </a:solidFill>
                <a:latin typeface="iCiel Brandon Text Bold" panose="020B0803020203060203" pitchFamily="34" charset="0"/>
              </a:rPr>
              <a:t>K</a:t>
            </a:r>
            <a:r>
              <a:rPr lang="vi-VN" sz="2800">
                <a:solidFill>
                  <a:srgbClr val="002060"/>
                </a:solidFill>
                <a:latin typeface="iCiel Brandon Text Bold" panose="020B0803020203060203" pitchFamily="34" charset="0"/>
              </a:rPr>
              <a:t>ết quả đạt được là đối thủ sẽ di chuyển theo nhân vật.Khi nhân vật di chuyển thì sẽ thấy một </a:t>
            </a:r>
            <a:r>
              <a:rPr lang="vi-VN" sz="2800">
                <a:solidFill>
                  <a:schemeClr val="accent6"/>
                </a:solidFill>
                <a:latin typeface="iCiel Brandon Text Bold" panose="020B0803020203060203" pitchFamily="34" charset="0"/>
              </a:rPr>
              <a:t>đường xanh </a:t>
            </a:r>
            <a:r>
              <a:rPr lang="en-US" sz="2800">
                <a:solidFill>
                  <a:schemeClr val="accent6"/>
                </a:solidFill>
                <a:latin typeface="iCiel Brandon Text Bold" panose="020B0803020203060203" pitchFamily="34" charset="0"/>
              </a:rPr>
              <a:t>lá </a:t>
            </a:r>
            <a:r>
              <a:rPr lang="en-US" sz="2800">
                <a:solidFill>
                  <a:srgbClr val="002060"/>
                </a:solidFill>
                <a:latin typeface="iCiel Brandon Text Bold" panose="020B0803020203060203" pitchFamily="34" charset="0"/>
              </a:rPr>
              <a:t>và</a:t>
            </a:r>
            <a:r>
              <a:rPr lang="vi-VN" sz="2800">
                <a:solidFill>
                  <a:srgbClr val="002060"/>
                </a:solidFill>
                <a:latin typeface="iCiel Brandon Text Bold" panose="020B0803020203060203" pitchFamily="34" charset="0"/>
              </a:rPr>
              <a:t> đối thủ sẽ di chuyển theo đường đó.</a:t>
            </a:r>
            <a:endParaRPr lang="en-US" sz="2800">
              <a:solidFill>
                <a:srgbClr val="002060"/>
              </a:solidFill>
              <a:latin typeface="iCiel Brandon Text Bold" panose="020B0803020203060203" pitchFamily="34" charset="0"/>
            </a:endParaRPr>
          </a:p>
        </p:txBody>
      </p:sp>
      <p:grpSp>
        <p:nvGrpSpPr>
          <p:cNvPr id="2" name="Group 1">
            <a:extLst>
              <a:ext uri="{FF2B5EF4-FFF2-40B4-BE49-F238E27FC236}">
                <a16:creationId xmlns:a16="http://schemas.microsoft.com/office/drawing/2014/main" id="{812CF3C9-C93A-AB34-FD45-F18837B7A661}"/>
              </a:ext>
            </a:extLst>
          </p:cNvPr>
          <p:cNvGrpSpPr/>
          <p:nvPr/>
        </p:nvGrpSpPr>
        <p:grpSpPr>
          <a:xfrm>
            <a:off x="-1746113" y="0"/>
            <a:ext cx="1788049" cy="6858000"/>
            <a:chOff x="-2754515" y="-209675"/>
            <a:chExt cx="2675518" cy="6858000"/>
          </a:xfrm>
        </p:grpSpPr>
        <p:sp>
          <p:nvSpPr>
            <p:cNvPr id="15" name="Rectangle 14">
              <a:extLst>
                <a:ext uri="{FF2B5EF4-FFF2-40B4-BE49-F238E27FC236}">
                  <a16:creationId xmlns:a16="http://schemas.microsoft.com/office/drawing/2014/main" id="{CAAE43FF-9C10-849E-436A-CD6791E868F3}"/>
                </a:ext>
              </a:extLst>
            </p:cNvPr>
            <p:cNvSpPr/>
            <p:nvPr/>
          </p:nvSpPr>
          <p:spPr>
            <a:xfrm>
              <a:off x="-2754515" y="-209675"/>
              <a:ext cx="2421465" cy="6858000"/>
            </a:xfrm>
            <a:prstGeom prst="rect">
              <a:avLst/>
            </a:prstGeom>
            <a:solidFill>
              <a:srgbClr val="F5F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8DD075CA-C87D-152A-AF3F-D1440B88BDE1}"/>
                </a:ext>
              </a:extLst>
            </p:cNvPr>
            <p:cNvSpPr txBox="1"/>
            <p:nvPr/>
          </p:nvSpPr>
          <p:spPr>
            <a:xfrm>
              <a:off x="-2503333" y="2232074"/>
              <a:ext cx="2424336" cy="3170099"/>
            </a:xfrm>
            <a:prstGeom prst="rect">
              <a:avLst/>
            </a:prstGeom>
            <a:noFill/>
          </p:spPr>
          <p:txBody>
            <a:bodyPr wrap="square" rtlCol="0">
              <a:spAutoFit/>
            </a:bodyPr>
            <a:lstStyle/>
            <a:p>
              <a:pPr algn="ctr"/>
              <a:r>
                <a:rPr lang="en-US" sz="4000">
                  <a:solidFill>
                    <a:srgbClr val="34C1E8"/>
                  </a:solidFill>
                  <a:latin typeface="iCiel Brandon Text Bold" panose="020B0803020203060203" pitchFamily="34" charset="0"/>
                </a:rPr>
                <a:t>PHÂN</a:t>
              </a:r>
            </a:p>
            <a:p>
              <a:pPr algn="ctr"/>
              <a:r>
                <a:rPr lang="en-US" sz="4000">
                  <a:solidFill>
                    <a:srgbClr val="34C1E8"/>
                  </a:solidFill>
                  <a:latin typeface="iCiel Brandon Text Bold" panose="020B0803020203060203" pitchFamily="34" charset="0"/>
                </a:rPr>
                <a:t>TÍCH</a:t>
              </a:r>
            </a:p>
            <a:p>
              <a:pPr algn="ctr"/>
              <a:r>
                <a:rPr lang="en-US" sz="4000">
                  <a:solidFill>
                    <a:srgbClr val="34C1E8"/>
                  </a:solidFill>
                  <a:latin typeface="iCiel Brandon Text Bold" panose="020B0803020203060203" pitchFamily="34" charset="0"/>
                </a:rPr>
                <a:t>VÀ</a:t>
              </a:r>
            </a:p>
            <a:p>
              <a:pPr algn="ctr"/>
              <a:r>
                <a:rPr lang="en-US" sz="4000">
                  <a:solidFill>
                    <a:srgbClr val="34C1E8"/>
                  </a:solidFill>
                  <a:latin typeface="iCiel Brandon Text Bold" panose="020B0803020203060203" pitchFamily="34" charset="0"/>
                </a:rPr>
                <a:t>THIẾT</a:t>
              </a:r>
            </a:p>
            <a:p>
              <a:pPr algn="ctr"/>
              <a:r>
                <a:rPr lang="en-US" sz="4000">
                  <a:solidFill>
                    <a:srgbClr val="34C1E8"/>
                  </a:solidFill>
                  <a:latin typeface="iCiel Brandon Text Bold" panose="020B0803020203060203" pitchFamily="34" charset="0"/>
                </a:rPr>
                <a:t>KẾ</a:t>
              </a:r>
            </a:p>
          </p:txBody>
        </p:sp>
        <p:pic>
          <p:nvPicPr>
            <p:cNvPr id="19" name="Picture 8" descr="Transparency ">
              <a:extLst>
                <a:ext uri="{FF2B5EF4-FFF2-40B4-BE49-F238E27FC236}">
                  <a16:creationId xmlns:a16="http://schemas.microsoft.com/office/drawing/2014/main" id="{FCE54B5A-1A1B-5BC3-8332-51FD7B072699}"/>
                </a:ext>
              </a:extLst>
            </p:cNvPr>
            <p:cNvPicPr>
              <a:picLocks noChangeAspect="1" noChangeArrowheads="1"/>
            </p:cNvPicPr>
            <p:nvPr/>
          </p:nvPicPr>
          <p:blipFill>
            <a:blip r:embed="rId5">
              <a:alphaModFix amt="7000"/>
              <a:extLst>
                <a:ext uri="{28A0092B-C50C-407E-A947-70E740481C1C}">
                  <a14:useLocalDpi xmlns:a14="http://schemas.microsoft.com/office/drawing/2010/main" val="0"/>
                </a:ext>
              </a:extLst>
            </a:blip>
            <a:srcRect/>
            <a:stretch>
              <a:fillRect/>
            </a:stretch>
          </p:blipFill>
          <p:spPr bwMode="auto">
            <a:xfrm>
              <a:off x="-2520227" y="2539642"/>
              <a:ext cx="2020134" cy="2020134"/>
            </a:xfrm>
            <a:prstGeom prst="rect">
              <a:avLst/>
            </a:prstGeom>
            <a:noFill/>
            <a:extLst>
              <a:ext uri="{909E8E84-426E-40DD-AFC4-6F175D3DCCD1}">
                <a14:hiddenFill xmlns:a14="http://schemas.microsoft.com/office/drawing/2010/main">
                  <a:solidFill>
                    <a:srgbClr val="FFFFFF"/>
                  </a:solidFill>
                </a14:hiddenFill>
              </a:ext>
            </a:extLst>
          </p:spPr>
        </p:pic>
        <p:sp>
          <p:nvSpPr>
            <p:cNvPr id="30" name="TextBox 29">
              <a:extLst>
                <a:ext uri="{FF2B5EF4-FFF2-40B4-BE49-F238E27FC236}">
                  <a16:creationId xmlns:a16="http://schemas.microsoft.com/office/drawing/2014/main" id="{FA9CFABB-086F-9328-9596-E370DF3F0DEF}"/>
                </a:ext>
              </a:extLst>
            </p:cNvPr>
            <p:cNvSpPr txBox="1"/>
            <p:nvPr/>
          </p:nvSpPr>
          <p:spPr>
            <a:xfrm>
              <a:off x="-1825275" y="958918"/>
              <a:ext cx="896320" cy="1323439"/>
            </a:xfrm>
            <a:prstGeom prst="rect">
              <a:avLst/>
            </a:prstGeom>
            <a:noFill/>
          </p:spPr>
          <p:txBody>
            <a:bodyPr wrap="square" rtlCol="0">
              <a:spAutoFit/>
            </a:bodyPr>
            <a:lstStyle/>
            <a:p>
              <a:r>
                <a:rPr lang="en-US" sz="8000">
                  <a:solidFill>
                    <a:srgbClr val="34C1E8"/>
                  </a:solidFill>
                  <a:latin typeface="iCiel Brandon Text Bold" panose="020B0803020203060203" pitchFamily="34" charset="0"/>
                </a:rPr>
                <a:t>3</a:t>
              </a:r>
            </a:p>
          </p:txBody>
        </p:sp>
      </p:grpSp>
      <p:pic>
        <p:nvPicPr>
          <p:cNvPr id="9" name="Picture 8">
            <a:extLst>
              <a:ext uri="{FF2B5EF4-FFF2-40B4-BE49-F238E27FC236}">
                <a16:creationId xmlns:a16="http://schemas.microsoft.com/office/drawing/2014/main" id="{538DE554-1C7B-6ADF-DAB6-26344719D6FC}"/>
              </a:ext>
            </a:extLst>
          </p:cNvPr>
          <p:cNvPicPr>
            <a:picLocks noChangeAspect="1"/>
          </p:cNvPicPr>
          <p:nvPr/>
        </p:nvPicPr>
        <p:blipFill>
          <a:blip r:embed="rId7"/>
          <a:stretch>
            <a:fillRect/>
          </a:stretch>
        </p:blipFill>
        <p:spPr>
          <a:xfrm>
            <a:off x="606097" y="1582907"/>
            <a:ext cx="10976131" cy="4496246"/>
          </a:xfrm>
          <a:prstGeom prst="rect">
            <a:avLst/>
          </a:prstGeom>
        </p:spPr>
      </p:pic>
      <p:cxnSp>
        <p:nvCxnSpPr>
          <p:cNvPr id="14" name="Straight Arrow Connector 13">
            <a:extLst>
              <a:ext uri="{FF2B5EF4-FFF2-40B4-BE49-F238E27FC236}">
                <a16:creationId xmlns:a16="http://schemas.microsoft.com/office/drawing/2014/main" id="{4D9C5709-A6A3-3B70-8A0D-321C53B1BF81}"/>
              </a:ext>
            </a:extLst>
          </p:cNvPr>
          <p:cNvCxnSpPr>
            <a:cxnSpLocks/>
          </p:cNvCxnSpPr>
          <p:nvPr/>
        </p:nvCxnSpPr>
        <p:spPr>
          <a:xfrm>
            <a:off x="4808529" y="1168593"/>
            <a:ext cx="0" cy="1580724"/>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26068077"/>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D3942F6F-772B-8003-A41C-E35653DFB920}"/>
              </a:ext>
            </a:extLst>
          </p:cNvPr>
          <p:cNvSpPr/>
          <p:nvPr/>
        </p:nvSpPr>
        <p:spPr>
          <a:xfrm>
            <a:off x="2746272" y="148844"/>
            <a:ext cx="9288901" cy="811835"/>
          </a:xfrm>
          <a:prstGeom prst="roundRect">
            <a:avLst>
              <a:gd name="adj" fmla="val 30160"/>
            </a:avLst>
          </a:prstGeom>
          <a:solidFill>
            <a:schemeClr val="bg1"/>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a:solidFill>
                  <a:sysClr val="windowText" lastClr="000000"/>
                </a:solidFill>
                <a:latin typeface="iCiel Brandon Text Bold" panose="020B0803020203060203" pitchFamily="34" charset="0"/>
              </a:rPr>
              <a:t>Thiết kế giao diện (Main menu)</a:t>
            </a:r>
          </a:p>
        </p:txBody>
      </p:sp>
      <p:grpSp>
        <p:nvGrpSpPr>
          <p:cNvPr id="2" name="Group 1">
            <a:extLst>
              <a:ext uri="{FF2B5EF4-FFF2-40B4-BE49-F238E27FC236}">
                <a16:creationId xmlns:a16="http://schemas.microsoft.com/office/drawing/2014/main" id="{812CF3C9-C93A-AB34-FD45-F18837B7A661}"/>
              </a:ext>
            </a:extLst>
          </p:cNvPr>
          <p:cNvGrpSpPr/>
          <p:nvPr/>
        </p:nvGrpSpPr>
        <p:grpSpPr>
          <a:xfrm>
            <a:off x="0" y="0"/>
            <a:ext cx="2625809" cy="6858000"/>
            <a:chOff x="-2754515" y="-209675"/>
            <a:chExt cx="2480333" cy="6858000"/>
          </a:xfrm>
        </p:grpSpPr>
        <p:sp>
          <p:nvSpPr>
            <p:cNvPr id="15" name="Rectangle 14">
              <a:extLst>
                <a:ext uri="{FF2B5EF4-FFF2-40B4-BE49-F238E27FC236}">
                  <a16:creationId xmlns:a16="http://schemas.microsoft.com/office/drawing/2014/main" id="{CAAE43FF-9C10-849E-436A-CD6791E868F3}"/>
                </a:ext>
              </a:extLst>
            </p:cNvPr>
            <p:cNvSpPr/>
            <p:nvPr/>
          </p:nvSpPr>
          <p:spPr>
            <a:xfrm>
              <a:off x="-2754515" y="-209675"/>
              <a:ext cx="2421465" cy="6858000"/>
            </a:xfrm>
            <a:prstGeom prst="rect">
              <a:avLst/>
            </a:prstGeom>
            <a:solidFill>
              <a:srgbClr val="F5F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8DD075CA-C87D-152A-AF3F-D1440B88BDE1}"/>
                </a:ext>
              </a:extLst>
            </p:cNvPr>
            <p:cNvSpPr txBox="1"/>
            <p:nvPr/>
          </p:nvSpPr>
          <p:spPr>
            <a:xfrm>
              <a:off x="-2698518" y="2232074"/>
              <a:ext cx="2424336" cy="3170099"/>
            </a:xfrm>
            <a:prstGeom prst="rect">
              <a:avLst/>
            </a:prstGeom>
            <a:noFill/>
          </p:spPr>
          <p:txBody>
            <a:bodyPr wrap="square" rtlCol="0">
              <a:spAutoFit/>
            </a:bodyPr>
            <a:lstStyle/>
            <a:p>
              <a:pPr algn="ctr"/>
              <a:r>
                <a:rPr lang="en-US" sz="4000">
                  <a:solidFill>
                    <a:srgbClr val="34C1E8"/>
                  </a:solidFill>
                  <a:latin typeface="iCiel Brandon Text Bold" panose="020B0803020203060203" pitchFamily="34" charset="0"/>
                </a:rPr>
                <a:t>PHÂN</a:t>
              </a:r>
            </a:p>
            <a:p>
              <a:pPr algn="ctr"/>
              <a:r>
                <a:rPr lang="en-US" sz="4000">
                  <a:solidFill>
                    <a:srgbClr val="34C1E8"/>
                  </a:solidFill>
                  <a:latin typeface="iCiel Brandon Text Bold" panose="020B0803020203060203" pitchFamily="34" charset="0"/>
                </a:rPr>
                <a:t>TÍCH</a:t>
              </a:r>
            </a:p>
            <a:p>
              <a:pPr algn="ctr"/>
              <a:r>
                <a:rPr lang="en-US" sz="4000">
                  <a:solidFill>
                    <a:srgbClr val="34C1E8"/>
                  </a:solidFill>
                  <a:latin typeface="iCiel Brandon Text Bold" panose="020B0803020203060203" pitchFamily="34" charset="0"/>
                </a:rPr>
                <a:t>VÀ</a:t>
              </a:r>
            </a:p>
            <a:p>
              <a:pPr algn="ctr"/>
              <a:r>
                <a:rPr lang="en-US" sz="4000">
                  <a:solidFill>
                    <a:srgbClr val="34C1E8"/>
                  </a:solidFill>
                  <a:latin typeface="iCiel Brandon Text Bold" panose="020B0803020203060203" pitchFamily="34" charset="0"/>
                </a:rPr>
                <a:t>THIẾT</a:t>
              </a:r>
            </a:p>
            <a:p>
              <a:pPr algn="ctr"/>
              <a:r>
                <a:rPr lang="en-US" sz="4000">
                  <a:solidFill>
                    <a:srgbClr val="34C1E8"/>
                  </a:solidFill>
                  <a:latin typeface="iCiel Brandon Text Bold" panose="020B0803020203060203" pitchFamily="34" charset="0"/>
                </a:rPr>
                <a:t>KẾ</a:t>
              </a:r>
            </a:p>
          </p:txBody>
        </p:sp>
        <p:pic>
          <p:nvPicPr>
            <p:cNvPr id="19" name="Picture 8" descr="Transparency ">
              <a:extLst>
                <a:ext uri="{FF2B5EF4-FFF2-40B4-BE49-F238E27FC236}">
                  <a16:creationId xmlns:a16="http://schemas.microsoft.com/office/drawing/2014/main" id="{FCE54B5A-1A1B-5BC3-8332-51FD7B072699}"/>
                </a:ext>
              </a:extLst>
            </p:cNvPr>
            <p:cNvPicPr>
              <a:picLocks noChangeAspect="1" noChangeArrowheads="1"/>
            </p:cNvPicPr>
            <p:nvPr/>
          </p:nvPicPr>
          <p:blipFill>
            <a:blip r:embed="rId2">
              <a:alphaModFix amt="7000"/>
              <a:extLst>
                <a:ext uri="{28A0092B-C50C-407E-A947-70E740481C1C}">
                  <a14:useLocalDpi xmlns:a14="http://schemas.microsoft.com/office/drawing/2010/main" val="0"/>
                </a:ext>
              </a:extLst>
            </a:blip>
            <a:srcRect/>
            <a:stretch>
              <a:fillRect/>
            </a:stretch>
          </p:blipFill>
          <p:spPr bwMode="auto">
            <a:xfrm>
              <a:off x="-2520226" y="2539642"/>
              <a:ext cx="2020134" cy="2020134"/>
            </a:xfrm>
            <a:prstGeom prst="rect">
              <a:avLst/>
            </a:prstGeom>
            <a:noFill/>
            <a:extLst>
              <a:ext uri="{909E8E84-426E-40DD-AFC4-6F175D3DCCD1}">
                <a14:hiddenFill xmlns:a14="http://schemas.microsoft.com/office/drawing/2010/main">
                  <a:solidFill>
                    <a:srgbClr val="FFFFFF"/>
                  </a:solidFill>
                </a14:hiddenFill>
              </a:ext>
            </a:extLst>
          </p:spPr>
        </p:pic>
        <p:sp>
          <p:nvSpPr>
            <p:cNvPr id="30" name="TextBox 29">
              <a:extLst>
                <a:ext uri="{FF2B5EF4-FFF2-40B4-BE49-F238E27FC236}">
                  <a16:creationId xmlns:a16="http://schemas.microsoft.com/office/drawing/2014/main" id="{FA9CFABB-086F-9328-9596-E370DF3F0DEF}"/>
                </a:ext>
              </a:extLst>
            </p:cNvPr>
            <p:cNvSpPr txBox="1"/>
            <p:nvPr/>
          </p:nvSpPr>
          <p:spPr>
            <a:xfrm>
              <a:off x="-1881880" y="984494"/>
              <a:ext cx="896321" cy="1323439"/>
            </a:xfrm>
            <a:prstGeom prst="rect">
              <a:avLst/>
            </a:prstGeom>
            <a:noFill/>
          </p:spPr>
          <p:txBody>
            <a:bodyPr wrap="square" rtlCol="0">
              <a:spAutoFit/>
            </a:bodyPr>
            <a:lstStyle/>
            <a:p>
              <a:r>
                <a:rPr lang="en-US" sz="8000">
                  <a:solidFill>
                    <a:srgbClr val="34C1E8"/>
                  </a:solidFill>
                  <a:latin typeface="iCiel Brandon Text Bold" panose="020B0803020203060203" pitchFamily="34" charset="0"/>
                </a:rPr>
                <a:t>3</a:t>
              </a:r>
            </a:p>
          </p:txBody>
        </p:sp>
      </p:grpSp>
      <p:sp>
        <p:nvSpPr>
          <p:cNvPr id="31" name="Rectangle: Rounded Corners 30">
            <a:extLst>
              <a:ext uri="{FF2B5EF4-FFF2-40B4-BE49-F238E27FC236}">
                <a16:creationId xmlns:a16="http://schemas.microsoft.com/office/drawing/2014/main" id="{1517EF01-B698-B3F5-C32E-421EAF3E28D5}"/>
              </a:ext>
            </a:extLst>
          </p:cNvPr>
          <p:cNvSpPr/>
          <p:nvPr/>
        </p:nvSpPr>
        <p:spPr>
          <a:xfrm>
            <a:off x="2746273" y="-1887873"/>
            <a:ext cx="9288901" cy="811835"/>
          </a:xfrm>
          <a:prstGeom prst="roundRect">
            <a:avLst>
              <a:gd name="adj" fmla="val 30160"/>
            </a:avLst>
          </a:prstGeom>
          <a:solidFill>
            <a:schemeClr val="bg1"/>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a:solidFill>
                  <a:sysClr val="windowText" lastClr="000000"/>
                </a:solidFill>
                <a:latin typeface="iCiel Brandon Text Bold" panose="020B0803020203060203" pitchFamily="34" charset="0"/>
              </a:rPr>
              <a:t>Thiết kế thành phần xử lý</a:t>
            </a:r>
          </a:p>
        </p:txBody>
      </p:sp>
      <p:pic>
        <p:nvPicPr>
          <p:cNvPr id="4" name="Picture 3" descr="A screenshot of a computer&#10;&#10;Description automatically generated">
            <a:extLst>
              <a:ext uri="{FF2B5EF4-FFF2-40B4-BE49-F238E27FC236}">
                <a16:creationId xmlns:a16="http://schemas.microsoft.com/office/drawing/2014/main" id="{413E6B0C-B86D-91CE-B5E7-820830417A85}"/>
              </a:ext>
            </a:extLst>
          </p:cNvPr>
          <p:cNvPicPr>
            <a:picLocks noChangeAspect="1"/>
          </p:cNvPicPr>
          <p:nvPr/>
        </p:nvPicPr>
        <p:blipFill>
          <a:blip r:embed="rId3"/>
          <a:stretch>
            <a:fillRect/>
          </a:stretch>
        </p:blipFill>
        <p:spPr>
          <a:xfrm>
            <a:off x="2814558" y="1318531"/>
            <a:ext cx="8991393" cy="5024211"/>
          </a:xfrm>
          <a:prstGeom prst="rect">
            <a:avLst/>
          </a:prstGeom>
        </p:spPr>
      </p:pic>
    </p:spTree>
    <p:extLst>
      <p:ext uri="{BB962C8B-B14F-4D97-AF65-F5344CB8AC3E}">
        <p14:creationId xmlns:p14="http://schemas.microsoft.com/office/powerpoint/2010/main" val="2336798781"/>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D3942F6F-772B-8003-A41C-E35653DFB920}"/>
              </a:ext>
            </a:extLst>
          </p:cNvPr>
          <p:cNvSpPr/>
          <p:nvPr/>
        </p:nvSpPr>
        <p:spPr>
          <a:xfrm>
            <a:off x="2591342" y="3122"/>
            <a:ext cx="9288901" cy="811835"/>
          </a:xfrm>
          <a:prstGeom prst="roundRect">
            <a:avLst>
              <a:gd name="adj" fmla="val 30160"/>
            </a:avLst>
          </a:prstGeom>
          <a:solidFill>
            <a:schemeClr val="bg1"/>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a:solidFill>
                  <a:sysClr val="windowText" lastClr="000000"/>
                </a:solidFill>
                <a:latin typeface="iCiel Brandon Text Bold" panose="020B0803020203060203" pitchFamily="34" charset="0"/>
              </a:rPr>
              <a:t>Thiết kế giao diện (Màn hướng dẫn)</a:t>
            </a:r>
          </a:p>
        </p:txBody>
      </p:sp>
      <p:grpSp>
        <p:nvGrpSpPr>
          <p:cNvPr id="2" name="Group 1">
            <a:extLst>
              <a:ext uri="{FF2B5EF4-FFF2-40B4-BE49-F238E27FC236}">
                <a16:creationId xmlns:a16="http://schemas.microsoft.com/office/drawing/2014/main" id="{812CF3C9-C93A-AB34-FD45-F18837B7A661}"/>
              </a:ext>
            </a:extLst>
          </p:cNvPr>
          <p:cNvGrpSpPr/>
          <p:nvPr/>
        </p:nvGrpSpPr>
        <p:grpSpPr>
          <a:xfrm>
            <a:off x="0" y="0"/>
            <a:ext cx="2625809" cy="6858000"/>
            <a:chOff x="-2754515" y="-209675"/>
            <a:chExt cx="2480333" cy="6858000"/>
          </a:xfrm>
        </p:grpSpPr>
        <p:sp>
          <p:nvSpPr>
            <p:cNvPr id="15" name="Rectangle 14">
              <a:extLst>
                <a:ext uri="{FF2B5EF4-FFF2-40B4-BE49-F238E27FC236}">
                  <a16:creationId xmlns:a16="http://schemas.microsoft.com/office/drawing/2014/main" id="{CAAE43FF-9C10-849E-436A-CD6791E868F3}"/>
                </a:ext>
              </a:extLst>
            </p:cNvPr>
            <p:cNvSpPr/>
            <p:nvPr/>
          </p:nvSpPr>
          <p:spPr>
            <a:xfrm>
              <a:off x="-2754515" y="-209675"/>
              <a:ext cx="2421465" cy="6858000"/>
            </a:xfrm>
            <a:prstGeom prst="rect">
              <a:avLst/>
            </a:prstGeom>
            <a:solidFill>
              <a:srgbClr val="F5F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8DD075CA-C87D-152A-AF3F-D1440B88BDE1}"/>
                </a:ext>
              </a:extLst>
            </p:cNvPr>
            <p:cNvSpPr txBox="1"/>
            <p:nvPr/>
          </p:nvSpPr>
          <p:spPr>
            <a:xfrm>
              <a:off x="-2698518" y="2232074"/>
              <a:ext cx="2424336" cy="3170099"/>
            </a:xfrm>
            <a:prstGeom prst="rect">
              <a:avLst/>
            </a:prstGeom>
            <a:noFill/>
          </p:spPr>
          <p:txBody>
            <a:bodyPr wrap="square" rtlCol="0">
              <a:spAutoFit/>
            </a:bodyPr>
            <a:lstStyle/>
            <a:p>
              <a:pPr algn="ctr"/>
              <a:r>
                <a:rPr lang="en-US" sz="4000">
                  <a:solidFill>
                    <a:srgbClr val="34C1E8"/>
                  </a:solidFill>
                  <a:latin typeface="iCiel Brandon Text Bold" panose="020B0803020203060203" pitchFamily="34" charset="0"/>
                </a:rPr>
                <a:t>PHÂN</a:t>
              </a:r>
            </a:p>
            <a:p>
              <a:pPr algn="ctr"/>
              <a:r>
                <a:rPr lang="en-US" sz="4000">
                  <a:solidFill>
                    <a:srgbClr val="34C1E8"/>
                  </a:solidFill>
                  <a:latin typeface="iCiel Brandon Text Bold" panose="020B0803020203060203" pitchFamily="34" charset="0"/>
                </a:rPr>
                <a:t>TÍCH</a:t>
              </a:r>
            </a:p>
            <a:p>
              <a:pPr algn="ctr"/>
              <a:r>
                <a:rPr lang="en-US" sz="4000">
                  <a:solidFill>
                    <a:srgbClr val="34C1E8"/>
                  </a:solidFill>
                  <a:latin typeface="iCiel Brandon Text Bold" panose="020B0803020203060203" pitchFamily="34" charset="0"/>
                </a:rPr>
                <a:t>VÀ</a:t>
              </a:r>
            </a:p>
            <a:p>
              <a:pPr algn="ctr"/>
              <a:r>
                <a:rPr lang="en-US" sz="4000">
                  <a:solidFill>
                    <a:srgbClr val="34C1E8"/>
                  </a:solidFill>
                  <a:latin typeface="iCiel Brandon Text Bold" panose="020B0803020203060203" pitchFamily="34" charset="0"/>
                </a:rPr>
                <a:t>THIẾT</a:t>
              </a:r>
            </a:p>
            <a:p>
              <a:pPr algn="ctr"/>
              <a:r>
                <a:rPr lang="en-US" sz="4000">
                  <a:solidFill>
                    <a:srgbClr val="34C1E8"/>
                  </a:solidFill>
                  <a:latin typeface="iCiel Brandon Text Bold" panose="020B0803020203060203" pitchFamily="34" charset="0"/>
                </a:rPr>
                <a:t>KẾ</a:t>
              </a:r>
            </a:p>
          </p:txBody>
        </p:sp>
        <p:pic>
          <p:nvPicPr>
            <p:cNvPr id="19" name="Picture 8" descr="Transparency ">
              <a:extLst>
                <a:ext uri="{FF2B5EF4-FFF2-40B4-BE49-F238E27FC236}">
                  <a16:creationId xmlns:a16="http://schemas.microsoft.com/office/drawing/2014/main" id="{FCE54B5A-1A1B-5BC3-8332-51FD7B072699}"/>
                </a:ext>
              </a:extLst>
            </p:cNvPr>
            <p:cNvPicPr>
              <a:picLocks noChangeAspect="1" noChangeArrowheads="1"/>
            </p:cNvPicPr>
            <p:nvPr/>
          </p:nvPicPr>
          <p:blipFill>
            <a:blip r:embed="rId2">
              <a:alphaModFix amt="7000"/>
              <a:extLst>
                <a:ext uri="{28A0092B-C50C-407E-A947-70E740481C1C}">
                  <a14:useLocalDpi xmlns:a14="http://schemas.microsoft.com/office/drawing/2010/main" val="0"/>
                </a:ext>
              </a:extLst>
            </a:blip>
            <a:srcRect/>
            <a:stretch>
              <a:fillRect/>
            </a:stretch>
          </p:blipFill>
          <p:spPr bwMode="auto">
            <a:xfrm>
              <a:off x="-2520226" y="2539642"/>
              <a:ext cx="2020134" cy="2020134"/>
            </a:xfrm>
            <a:prstGeom prst="rect">
              <a:avLst/>
            </a:prstGeom>
            <a:noFill/>
            <a:extLst>
              <a:ext uri="{909E8E84-426E-40DD-AFC4-6F175D3DCCD1}">
                <a14:hiddenFill xmlns:a14="http://schemas.microsoft.com/office/drawing/2010/main">
                  <a:solidFill>
                    <a:srgbClr val="FFFFFF"/>
                  </a:solidFill>
                </a14:hiddenFill>
              </a:ext>
            </a:extLst>
          </p:spPr>
        </p:pic>
        <p:sp>
          <p:nvSpPr>
            <p:cNvPr id="30" name="TextBox 29">
              <a:extLst>
                <a:ext uri="{FF2B5EF4-FFF2-40B4-BE49-F238E27FC236}">
                  <a16:creationId xmlns:a16="http://schemas.microsoft.com/office/drawing/2014/main" id="{FA9CFABB-086F-9328-9596-E370DF3F0DEF}"/>
                </a:ext>
              </a:extLst>
            </p:cNvPr>
            <p:cNvSpPr txBox="1"/>
            <p:nvPr/>
          </p:nvSpPr>
          <p:spPr>
            <a:xfrm>
              <a:off x="-1881880" y="984494"/>
              <a:ext cx="896321" cy="1323439"/>
            </a:xfrm>
            <a:prstGeom prst="rect">
              <a:avLst/>
            </a:prstGeom>
            <a:noFill/>
          </p:spPr>
          <p:txBody>
            <a:bodyPr wrap="square" rtlCol="0">
              <a:spAutoFit/>
            </a:bodyPr>
            <a:lstStyle/>
            <a:p>
              <a:r>
                <a:rPr lang="en-US" sz="8000">
                  <a:solidFill>
                    <a:srgbClr val="34C1E8"/>
                  </a:solidFill>
                  <a:latin typeface="iCiel Brandon Text Bold" panose="020B0803020203060203" pitchFamily="34" charset="0"/>
                </a:rPr>
                <a:t>3</a:t>
              </a:r>
            </a:p>
          </p:txBody>
        </p:sp>
      </p:grpSp>
      <p:pic>
        <p:nvPicPr>
          <p:cNvPr id="3" name="Picture 2" descr="A screenshot of a video game&#10;&#10;Description automatically generated">
            <a:extLst>
              <a:ext uri="{FF2B5EF4-FFF2-40B4-BE49-F238E27FC236}">
                <a16:creationId xmlns:a16="http://schemas.microsoft.com/office/drawing/2014/main" id="{62B257DF-C0B4-4411-8EEA-58EAC9E57CA0}"/>
              </a:ext>
            </a:extLst>
          </p:cNvPr>
          <p:cNvPicPr>
            <a:picLocks noChangeAspect="1"/>
          </p:cNvPicPr>
          <p:nvPr/>
        </p:nvPicPr>
        <p:blipFill>
          <a:blip r:embed="rId3"/>
          <a:stretch>
            <a:fillRect/>
          </a:stretch>
        </p:blipFill>
        <p:spPr>
          <a:xfrm>
            <a:off x="2814558" y="1194169"/>
            <a:ext cx="8842471" cy="4999362"/>
          </a:xfrm>
          <a:prstGeom prst="rect">
            <a:avLst/>
          </a:prstGeom>
        </p:spPr>
      </p:pic>
    </p:spTree>
    <p:extLst>
      <p:ext uri="{BB962C8B-B14F-4D97-AF65-F5344CB8AC3E}">
        <p14:creationId xmlns:p14="http://schemas.microsoft.com/office/powerpoint/2010/main" val="3071916122"/>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D3942F6F-772B-8003-A41C-E35653DFB920}"/>
              </a:ext>
            </a:extLst>
          </p:cNvPr>
          <p:cNvSpPr/>
          <p:nvPr/>
        </p:nvSpPr>
        <p:spPr>
          <a:xfrm>
            <a:off x="2746272" y="148844"/>
            <a:ext cx="9288901" cy="811835"/>
          </a:xfrm>
          <a:prstGeom prst="roundRect">
            <a:avLst>
              <a:gd name="adj" fmla="val 30160"/>
            </a:avLst>
          </a:prstGeom>
          <a:solidFill>
            <a:schemeClr val="bg1"/>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a:solidFill>
                  <a:sysClr val="windowText" lastClr="000000"/>
                </a:solidFill>
                <a:latin typeface="iCiel Brandon Text Bold" panose="020B0803020203060203" pitchFamily="34" charset="0"/>
              </a:rPr>
              <a:t>Thiết kế giao diện (Màn hướng dẫn)</a:t>
            </a:r>
          </a:p>
        </p:txBody>
      </p:sp>
      <p:grpSp>
        <p:nvGrpSpPr>
          <p:cNvPr id="2" name="Group 1">
            <a:extLst>
              <a:ext uri="{FF2B5EF4-FFF2-40B4-BE49-F238E27FC236}">
                <a16:creationId xmlns:a16="http://schemas.microsoft.com/office/drawing/2014/main" id="{812CF3C9-C93A-AB34-FD45-F18837B7A661}"/>
              </a:ext>
            </a:extLst>
          </p:cNvPr>
          <p:cNvGrpSpPr/>
          <p:nvPr/>
        </p:nvGrpSpPr>
        <p:grpSpPr>
          <a:xfrm>
            <a:off x="0" y="0"/>
            <a:ext cx="2625809" cy="6858000"/>
            <a:chOff x="-2754515" y="-209675"/>
            <a:chExt cx="2480333" cy="6858000"/>
          </a:xfrm>
        </p:grpSpPr>
        <p:sp>
          <p:nvSpPr>
            <p:cNvPr id="15" name="Rectangle 14">
              <a:extLst>
                <a:ext uri="{FF2B5EF4-FFF2-40B4-BE49-F238E27FC236}">
                  <a16:creationId xmlns:a16="http://schemas.microsoft.com/office/drawing/2014/main" id="{CAAE43FF-9C10-849E-436A-CD6791E868F3}"/>
                </a:ext>
              </a:extLst>
            </p:cNvPr>
            <p:cNvSpPr/>
            <p:nvPr/>
          </p:nvSpPr>
          <p:spPr>
            <a:xfrm>
              <a:off x="-2754515" y="-209675"/>
              <a:ext cx="2421465" cy="6858000"/>
            </a:xfrm>
            <a:prstGeom prst="rect">
              <a:avLst/>
            </a:prstGeom>
            <a:solidFill>
              <a:srgbClr val="F5F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8DD075CA-C87D-152A-AF3F-D1440B88BDE1}"/>
                </a:ext>
              </a:extLst>
            </p:cNvPr>
            <p:cNvSpPr txBox="1"/>
            <p:nvPr/>
          </p:nvSpPr>
          <p:spPr>
            <a:xfrm>
              <a:off x="-2698518" y="2232074"/>
              <a:ext cx="2424336" cy="3170099"/>
            </a:xfrm>
            <a:prstGeom prst="rect">
              <a:avLst/>
            </a:prstGeom>
            <a:noFill/>
          </p:spPr>
          <p:txBody>
            <a:bodyPr wrap="square" rtlCol="0">
              <a:spAutoFit/>
            </a:bodyPr>
            <a:lstStyle/>
            <a:p>
              <a:pPr algn="ctr"/>
              <a:r>
                <a:rPr lang="en-US" sz="4000">
                  <a:solidFill>
                    <a:srgbClr val="34C1E8"/>
                  </a:solidFill>
                  <a:latin typeface="iCiel Brandon Text Bold" panose="020B0803020203060203" pitchFamily="34" charset="0"/>
                </a:rPr>
                <a:t>PHÂN</a:t>
              </a:r>
            </a:p>
            <a:p>
              <a:pPr algn="ctr"/>
              <a:r>
                <a:rPr lang="en-US" sz="4000">
                  <a:solidFill>
                    <a:srgbClr val="34C1E8"/>
                  </a:solidFill>
                  <a:latin typeface="iCiel Brandon Text Bold" panose="020B0803020203060203" pitchFamily="34" charset="0"/>
                </a:rPr>
                <a:t>TÍCH</a:t>
              </a:r>
            </a:p>
            <a:p>
              <a:pPr algn="ctr"/>
              <a:r>
                <a:rPr lang="en-US" sz="4000">
                  <a:solidFill>
                    <a:srgbClr val="34C1E8"/>
                  </a:solidFill>
                  <a:latin typeface="iCiel Brandon Text Bold" panose="020B0803020203060203" pitchFamily="34" charset="0"/>
                </a:rPr>
                <a:t>VÀ</a:t>
              </a:r>
            </a:p>
            <a:p>
              <a:pPr algn="ctr"/>
              <a:r>
                <a:rPr lang="en-US" sz="4000">
                  <a:solidFill>
                    <a:srgbClr val="34C1E8"/>
                  </a:solidFill>
                  <a:latin typeface="iCiel Brandon Text Bold" panose="020B0803020203060203" pitchFamily="34" charset="0"/>
                </a:rPr>
                <a:t>THIẾT</a:t>
              </a:r>
            </a:p>
            <a:p>
              <a:pPr algn="ctr"/>
              <a:r>
                <a:rPr lang="en-US" sz="4000">
                  <a:solidFill>
                    <a:srgbClr val="34C1E8"/>
                  </a:solidFill>
                  <a:latin typeface="iCiel Brandon Text Bold" panose="020B0803020203060203" pitchFamily="34" charset="0"/>
                </a:rPr>
                <a:t>KẾ</a:t>
              </a:r>
            </a:p>
          </p:txBody>
        </p:sp>
        <p:pic>
          <p:nvPicPr>
            <p:cNvPr id="19" name="Picture 8" descr="Transparency ">
              <a:extLst>
                <a:ext uri="{FF2B5EF4-FFF2-40B4-BE49-F238E27FC236}">
                  <a16:creationId xmlns:a16="http://schemas.microsoft.com/office/drawing/2014/main" id="{FCE54B5A-1A1B-5BC3-8332-51FD7B072699}"/>
                </a:ext>
              </a:extLst>
            </p:cNvPr>
            <p:cNvPicPr>
              <a:picLocks noChangeAspect="1" noChangeArrowheads="1"/>
            </p:cNvPicPr>
            <p:nvPr/>
          </p:nvPicPr>
          <p:blipFill>
            <a:blip r:embed="rId2">
              <a:alphaModFix amt="7000"/>
              <a:extLst>
                <a:ext uri="{28A0092B-C50C-407E-A947-70E740481C1C}">
                  <a14:useLocalDpi xmlns:a14="http://schemas.microsoft.com/office/drawing/2010/main" val="0"/>
                </a:ext>
              </a:extLst>
            </a:blip>
            <a:srcRect/>
            <a:stretch>
              <a:fillRect/>
            </a:stretch>
          </p:blipFill>
          <p:spPr bwMode="auto">
            <a:xfrm>
              <a:off x="-2520226" y="2539642"/>
              <a:ext cx="2020134" cy="2020134"/>
            </a:xfrm>
            <a:prstGeom prst="rect">
              <a:avLst/>
            </a:prstGeom>
            <a:noFill/>
            <a:extLst>
              <a:ext uri="{909E8E84-426E-40DD-AFC4-6F175D3DCCD1}">
                <a14:hiddenFill xmlns:a14="http://schemas.microsoft.com/office/drawing/2010/main">
                  <a:solidFill>
                    <a:srgbClr val="FFFFFF"/>
                  </a:solidFill>
                </a14:hiddenFill>
              </a:ext>
            </a:extLst>
          </p:spPr>
        </p:pic>
        <p:sp>
          <p:nvSpPr>
            <p:cNvPr id="30" name="TextBox 29">
              <a:extLst>
                <a:ext uri="{FF2B5EF4-FFF2-40B4-BE49-F238E27FC236}">
                  <a16:creationId xmlns:a16="http://schemas.microsoft.com/office/drawing/2014/main" id="{FA9CFABB-086F-9328-9596-E370DF3F0DEF}"/>
                </a:ext>
              </a:extLst>
            </p:cNvPr>
            <p:cNvSpPr txBox="1"/>
            <p:nvPr/>
          </p:nvSpPr>
          <p:spPr>
            <a:xfrm>
              <a:off x="-1881880" y="984494"/>
              <a:ext cx="896321" cy="1323439"/>
            </a:xfrm>
            <a:prstGeom prst="rect">
              <a:avLst/>
            </a:prstGeom>
            <a:noFill/>
          </p:spPr>
          <p:txBody>
            <a:bodyPr wrap="square" rtlCol="0">
              <a:spAutoFit/>
            </a:bodyPr>
            <a:lstStyle/>
            <a:p>
              <a:r>
                <a:rPr lang="en-US" sz="8000">
                  <a:solidFill>
                    <a:srgbClr val="34C1E8"/>
                  </a:solidFill>
                  <a:latin typeface="iCiel Brandon Text Bold" panose="020B0803020203060203" pitchFamily="34" charset="0"/>
                </a:rPr>
                <a:t>3</a:t>
              </a:r>
            </a:p>
          </p:txBody>
        </p:sp>
      </p:grpSp>
      <p:pic>
        <p:nvPicPr>
          <p:cNvPr id="10246" name="Picture 6" descr="Mouse ">
            <a:extLst>
              <a:ext uri="{FF2B5EF4-FFF2-40B4-BE49-F238E27FC236}">
                <a16:creationId xmlns:a16="http://schemas.microsoft.com/office/drawing/2014/main" id="{FDAEFB33-11B2-61AE-BAC9-717C1F1CEC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92662" y="3860983"/>
            <a:ext cx="261074" cy="26107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A screenshot of a video game&#10;&#10;Description automatically generated">
            <a:extLst>
              <a:ext uri="{FF2B5EF4-FFF2-40B4-BE49-F238E27FC236}">
                <a16:creationId xmlns:a16="http://schemas.microsoft.com/office/drawing/2014/main" id="{4FD1F6C3-3D16-8F3D-2F68-E9F140486F61}"/>
              </a:ext>
            </a:extLst>
          </p:cNvPr>
          <p:cNvPicPr>
            <a:picLocks noChangeAspect="1"/>
          </p:cNvPicPr>
          <p:nvPr/>
        </p:nvPicPr>
        <p:blipFill>
          <a:blip r:embed="rId4"/>
          <a:stretch>
            <a:fillRect/>
          </a:stretch>
        </p:blipFill>
        <p:spPr>
          <a:xfrm>
            <a:off x="3153432" y="2345507"/>
            <a:ext cx="8474579" cy="2827753"/>
          </a:xfrm>
          <a:prstGeom prst="rect">
            <a:avLst/>
          </a:prstGeom>
        </p:spPr>
      </p:pic>
    </p:spTree>
    <p:extLst>
      <p:ext uri="{BB962C8B-B14F-4D97-AF65-F5344CB8AC3E}">
        <p14:creationId xmlns:p14="http://schemas.microsoft.com/office/powerpoint/2010/main" val="2242481992"/>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D3942F6F-772B-8003-A41C-E35653DFB920}"/>
              </a:ext>
            </a:extLst>
          </p:cNvPr>
          <p:cNvSpPr/>
          <p:nvPr/>
        </p:nvSpPr>
        <p:spPr>
          <a:xfrm>
            <a:off x="2746272" y="148844"/>
            <a:ext cx="9288901" cy="811835"/>
          </a:xfrm>
          <a:prstGeom prst="roundRect">
            <a:avLst>
              <a:gd name="adj" fmla="val 30160"/>
            </a:avLst>
          </a:prstGeom>
          <a:solidFill>
            <a:schemeClr val="bg1"/>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a:solidFill>
                  <a:sysClr val="windowText" lastClr="000000"/>
                </a:solidFill>
                <a:latin typeface="iCiel Brandon Text Bold" panose="020B0803020203060203" pitchFamily="34" charset="0"/>
              </a:rPr>
              <a:t>Thiết kế giao diện (Màn 1)</a:t>
            </a:r>
          </a:p>
        </p:txBody>
      </p:sp>
      <p:grpSp>
        <p:nvGrpSpPr>
          <p:cNvPr id="2" name="Group 1">
            <a:extLst>
              <a:ext uri="{FF2B5EF4-FFF2-40B4-BE49-F238E27FC236}">
                <a16:creationId xmlns:a16="http://schemas.microsoft.com/office/drawing/2014/main" id="{812CF3C9-C93A-AB34-FD45-F18837B7A661}"/>
              </a:ext>
            </a:extLst>
          </p:cNvPr>
          <p:cNvGrpSpPr/>
          <p:nvPr/>
        </p:nvGrpSpPr>
        <p:grpSpPr>
          <a:xfrm>
            <a:off x="0" y="0"/>
            <a:ext cx="2625809" cy="6858000"/>
            <a:chOff x="-2754515" y="-209675"/>
            <a:chExt cx="2480333" cy="6858000"/>
          </a:xfrm>
        </p:grpSpPr>
        <p:sp>
          <p:nvSpPr>
            <p:cNvPr id="15" name="Rectangle 14">
              <a:extLst>
                <a:ext uri="{FF2B5EF4-FFF2-40B4-BE49-F238E27FC236}">
                  <a16:creationId xmlns:a16="http://schemas.microsoft.com/office/drawing/2014/main" id="{CAAE43FF-9C10-849E-436A-CD6791E868F3}"/>
                </a:ext>
              </a:extLst>
            </p:cNvPr>
            <p:cNvSpPr/>
            <p:nvPr/>
          </p:nvSpPr>
          <p:spPr>
            <a:xfrm>
              <a:off x="-2754515" y="-209675"/>
              <a:ext cx="2421465" cy="6858000"/>
            </a:xfrm>
            <a:prstGeom prst="rect">
              <a:avLst/>
            </a:prstGeom>
            <a:solidFill>
              <a:srgbClr val="F5F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8DD075CA-C87D-152A-AF3F-D1440B88BDE1}"/>
                </a:ext>
              </a:extLst>
            </p:cNvPr>
            <p:cNvSpPr txBox="1"/>
            <p:nvPr/>
          </p:nvSpPr>
          <p:spPr>
            <a:xfrm>
              <a:off x="-2698518" y="2232074"/>
              <a:ext cx="2424336" cy="3170099"/>
            </a:xfrm>
            <a:prstGeom prst="rect">
              <a:avLst/>
            </a:prstGeom>
            <a:noFill/>
          </p:spPr>
          <p:txBody>
            <a:bodyPr wrap="square" rtlCol="0">
              <a:spAutoFit/>
            </a:bodyPr>
            <a:lstStyle/>
            <a:p>
              <a:pPr algn="ctr"/>
              <a:r>
                <a:rPr lang="en-US" sz="4000">
                  <a:solidFill>
                    <a:srgbClr val="34C1E8"/>
                  </a:solidFill>
                  <a:latin typeface="iCiel Brandon Text Bold" panose="020B0803020203060203" pitchFamily="34" charset="0"/>
                </a:rPr>
                <a:t>PHÂN</a:t>
              </a:r>
            </a:p>
            <a:p>
              <a:pPr algn="ctr"/>
              <a:r>
                <a:rPr lang="en-US" sz="4000">
                  <a:solidFill>
                    <a:srgbClr val="34C1E8"/>
                  </a:solidFill>
                  <a:latin typeface="iCiel Brandon Text Bold" panose="020B0803020203060203" pitchFamily="34" charset="0"/>
                </a:rPr>
                <a:t>TÍCH</a:t>
              </a:r>
            </a:p>
            <a:p>
              <a:pPr algn="ctr"/>
              <a:r>
                <a:rPr lang="en-US" sz="4000">
                  <a:solidFill>
                    <a:srgbClr val="34C1E8"/>
                  </a:solidFill>
                  <a:latin typeface="iCiel Brandon Text Bold" panose="020B0803020203060203" pitchFamily="34" charset="0"/>
                </a:rPr>
                <a:t>VÀ</a:t>
              </a:r>
            </a:p>
            <a:p>
              <a:pPr algn="ctr"/>
              <a:r>
                <a:rPr lang="en-US" sz="4000">
                  <a:solidFill>
                    <a:srgbClr val="34C1E8"/>
                  </a:solidFill>
                  <a:latin typeface="iCiel Brandon Text Bold" panose="020B0803020203060203" pitchFamily="34" charset="0"/>
                </a:rPr>
                <a:t>THIẾT</a:t>
              </a:r>
            </a:p>
            <a:p>
              <a:pPr algn="ctr"/>
              <a:r>
                <a:rPr lang="en-US" sz="4000">
                  <a:solidFill>
                    <a:srgbClr val="34C1E8"/>
                  </a:solidFill>
                  <a:latin typeface="iCiel Brandon Text Bold" panose="020B0803020203060203" pitchFamily="34" charset="0"/>
                </a:rPr>
                <a:t>KẾ</a:t>
              </a:r>
            </a:p>
          </p:txBody>
        </p:sp>
        <p:pic>
          <p:nvPicPr>
            <p:cNvPr id="19" name="Picture 8" descr="Transparency ">
              <a:extLst>
                <a:ext uri="{FF2B5EF4-FFF2-40B4-BE49-F238E27FC236}">
                  <a16:creationId xmlns:a16="http://schemas.microsoft.com/office/drawing/2014/main" id="{FCE54B5A-1A1B-5BC3-8332-51FD7B072699}"/>
                </a:ext>
              </a:extLst>
            </p:cNvPr>
            <p:cNvPicPr>
              <a:picLocks noChangeAspect="1" noChangeArrowheads="1"/>
            </p:cNvPicPr>
            <p:nvPr/>
          </p:nvPicPr>
          <p:blipFill>
            <a:blip r:embed="rId2">
              <a:alphaModFix amt="7000"/>
              <a:extLst>
                <a:ext uri="{28A0092B-C50C-407E-A947-70E740481C1C}">
                  <a14:useLocalDpi xmlns:a14="http://schemas.microsoft.com/office/drawing/2010/main" val="0"/>
                </a:ext>
              </a:extLst>
            </a:blip>
            <a:srcRect/>
            <a:stretch>
              <a:fillRect/>
            </a:stretch>
          </p:blipFill>
          <p:spPr bwMode="auto">
            <a:xfrm>
              <a:off x="-2520226" y="2539642"/>
              <a:ext cx="2020134" cy="2020134"/>
            </a:xfrm>
            <a:prstGeom prst="rect">
              <a:avLst/>
            </a:prstGeom>
            <a:noFill/>
            <a:extLst>
              <a:ext uri="{909E8E84-426E-40DD-AFC4-6F175D3DCCD1}">
                <a14:hiddenFill xmlns:a14="http://schemas.microsoft.com/office/drawing/2010/main">
                  <a:solidFill>
                    <a:srgbClr val="FFFFFF"/>
                  </a:solidFill>
                </a14:hiddenFill>
              </a:ext>
            </a:extLst>
          </p:spPr>
        </p:pic>
        <p:sp>
          <p:nvSpPr>
            <p:cNvPr id="30" name="TextBox 29">
              <a:extLst>
                <a:ext uri="{FF2B5EF4-FFF2-40B4-BE49-F238E27FC236}">
                  <a16:creationId xmlns:a16="http://schemas.microsoft.com/office/drawing/2014/main" id="{FA9CFABB-086F-9328-9596-E370DF3F0DEF}"/>
                </a:ext>
              </a:extLst>
            </p:cNvPr>
            <p:cNvSpPr txBox="1"/>
            <p:nvPr/>
          </p:nvSpPr>
          <p:spPr>
            <a:xfrm>
              <a:off x="-1881880" y="984494"/>
              <a:ext cx="896321" cy="1323439"/>
            </a:xfrm>
            <a:prstGeom prst="rect">
              <a:avLst/>
            </a:prstGeom>
            <a:noFill/>
          </p:spPr>
          <p:txBody>
            <a:bodyPr wrap="square" rtlCol="0">
              <a:spAutoFit/>
            </a:bodyPr>
            <a:lstStyle/>
            <a:p>
              <a:r>
                <a:rPr lang="en-US" sz="8000">
                  <a:solidFill>
                    <a:srgbClr val="34C1E8"/>
                  </a:solidFill>
                  <a:latin typeface="iCiel Brandon Text Bold" panose="020B0803020203060203" pitchFamily="34" charset="0"/>
                </a:rPr>
                <a:t>3</a:t>
              </a:r>
            </a:p>
          </p:txBody>
        </p:sp>
      </p:grpSp>
      <p:pic>
        <p:nvPicPr>
          <p:cNvPr id="3" name="Picture 2" descr="A screenshot of a video game&#10;&#10;Description automatically generated">
            <a:extLst>
              <a:ext uri="{FF2B5EF4-FFF2-40B4-BE49-F238E27FC236}">
                <a16:creationId xmlns:a16="http://schemas.microsoft.com/office/drawing/2014/main" id="{921D1D66-AA35-8575-138B-ED7A3F09845F}"/>
              </a:ext>
            </a:extLst>
          </p:cNvPr>
          <p:cNvPicPr>
            <a:picLocks noChangeAspect="1"/>
          </p:cNvPicPr>
          <p:nvPr/>
        </p:nvPicPr>
        <p:blipFill>
          <a:blip r:embed="rId3"/>
          <a:stretch>
            <a:fillRect/>
          </a:stretch>
        </p:blipFill>
        <p:spPr>
          <a:xfrm>
            <a:off x="2746272" y="1380944"/>
            <a:ext cx="9080271" cy="5106942"/>
          </a:xfrm>
          <a:prstGeom prst="rect">
            <a:avLst/>
          </a:prstGeom>
        </p:spPr>
      </p:pic>
    </p:spTree>
    <p:extLst>
      <p:ext uri="{BB962C8B-B14F-4D97-AF65-F5344CB8AC3E}">
        <p14:creationId xmlns:p14="http://schemas.microsoft.com/office/powerpoint/2010/main" val="3443384348"/>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53655A95-42E4-2336-4E7D-95CEA996FCD3}"/>
              </a:ext>
            </a:extLst>
          </p:cNvPr>
          <p:cNvPicPr>
            <a:picLocks noChangeAspect="1"/>
          </p:cNvPicPr>
          <p:nvPr/>
        </p:nvPicPr>
        <p:blipFill>
          <a:blip r:embed="rId2"/>
          <a:stretch>
            <a:fillRect/>
          </a:stretch>
        </p:blipFill>
        <p:spPr>
          <a:xfrm>
            <a:off x="4179088" y="7193340"/>
            <a:ext cx="5058481" cy="2191056"/>
          </a:xfrm>
          <a:prstGeom prst="rect">
            <a:avLst/>
          </a:prstGeom>
        </p:spPr>
      </p:pic>
      <p:grpSp>
        <p:nvGrpSpPr>
          <p:cNvPr id="32" name="Group 31">
            <a:extLst>
              <a:ext uri="{FF2B5EF4-FFF2-40B4-BE49-F238E27FC236}">
                <a16:creationId xmlns:a16="http://schemas.microsoft.com/office/drawing/2014/main" id="{C2ED9A7E-9D69-66FF-FDCD-FAAB431F329C}"/>
              </a:ext>
            </a:extLst>
          </p:cNvPr>
          <p:cNvGrpSpPr/>
          <p:nvPr/>
        </p:nvGrpSpPr>
        <p:grpSpPr>
          <a:xfrm>
            <a:off x="2385471" y="0"/>
            <a:ext cx="2440527" cy="6858000"/>
            <a:chOff x="2385471" y="0"/>
            <a:chExt cx="2440527" cy="6858000"/>
          </a:xfrm>
        </p:grpSpPr>
        <p:sp>
          <p:nvSpPr>
            <p:cNvPr id="7" name="Rectangle 6">
              <a:extLst>
                <a:ext uri="{FF2B5EF4-FFF2-40B4-BE49-F238E27FC236}">
                  <a16:creationId xmlns:a16="http://schemas.microsoft.com/office/drawing/2014/main" id="{83CA7BE3-DF7A-C1CD-9412-669CFCBE3829}"/>
                </a:ext>
              </a:extLst>
            </p:cNvPr>
            <p:cNvSpPr/>
            <p:nvPr/>
          </p:nvSpPr>
          <p:spPr>
            <a:xfrm>
              <a:off x="2404533" y="0"/>
              <a:ext cx="2421465" cy="6858000"/>
            </a:xfrm>
            <a:prstGeom prst="rect">
              <a:avLst/>
            </a:prstGeom>
            <a:solidFill>
              <a:srgbClr val="9FE2F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A4DCAD42-B39F-77A0-D7BC-802CED5FEB60}"/>
                </a:ext>
              </a:extLst>
            </p:cNvPr>
            <p:cNvSpPr txBox="1"/>
            <p:nvPr/>
          </p:nvSpPr>
          <p:spPr>
            <a:xfrm>
              <a:off x="3287568" y="1194433"/>
              <a:ext cx="896321" cy="1323439"/>
            </a:xfrm>
            <a:prstGeom prst="rect">
              <a:avLst/>
            </a:prstGeom>
            <a:noFill/>
          </p:spPr>
          <p:txBody>
            <a:bodyPr wrap="square" rtlCol="0">
              <a:spAutoFit/>
            </a:bodyPr>
            <a:lstStyle/>
            <a:p>
              <a:r>
                <a:rPr lang="en-US" sz="8000">
                  <a:solidFill>
                    <a:schemeClr val="bg1"/>
                  </a:solidFill>
                  <a:latin typeface="iCiel Brandon Text Bold" panose="020B0803020203060203" pitchFamily="34" charset="0"/>
                </a:rPr>
                <a:t>2</a:t>
              </a:r>
            </a:p>
          </p:txBody>
        </p:sp>
        <p:sp>
          <p:nvSpPr>
            <p:cNvPr id="21" name="TextBox 20">
              <a:extLst>
                <a:ext uri="{FF2B5EF4-FFF2-40B4-BE49-F238E27FC236}">
                  <a16:creationId xmlns:a16="http://schemas.microsoft.com/office/drawing/2014/main" id="{A4236104-0B0C-EF9A-A8D4-61029D7143CF}"/>
                </a:ext>
              </a:extLst>
            </p:cNvPr>
            <p:cNvSpPr txBox="1"/>
            <p:nvPr/>
          </p:nvSpPr>
          <p:spPr>
            <a:xfrm>
              <a:off x="2385471" y="2441749"/>
              <a:ext cx="2424336" cy="1938992"/>
            </a:xfrm>
            <a:prstGeom prst="rect">
              <a:avLst/>
            </a:prstGeom>
            <a:noFill/>
          </p:spPr>
          <p:txBody>
            <a:bodyPr wrap="square" rtlCol="0">
              <a:spAutoFit/>
            </a:bodyPr>
            <a:lstStyle/>
            <a:p>
              <a:pPr algn="ctr"/>
              <a:r>
                <a:rPr lang="en-US" sz="4000">
                  <a:solidFill>
                    <a:schemeClr val="bg1"/>
                  </a:solidFill>
                  <a:latin typeface="iCiel Brandon Text Bold" panose="020B0803020203060203" pitchFamily="34" charset="0"/>
                </a:rPr>
                <a:t>CƠ SỞ</a:t>
              </a:r>
            </a:p>
            <a:p>
              <a:pPr algn="ctr"/>
              <a:r>
                <a:rPr lang="en-US" sz="4000">
                  <a:solidFill>
                    <a:schemeClr val="bg1"/>
                  </a:solidFill>
                  <a:latin typeface="iCiel Brandon Text Bold" panose="020B0803020203060203" pitchFamily="34" charset="0"/>
                </a:rPr>
                <a:t>LÝ THUYẾT</a:t>
              </a:r>
            </a:p>
          </p:txBody>
        </p:sp>
        <p:pic>
          <p:nvPicPr>
            <p:cNvPr id="2050" name="Picture 2" descr="Html ">
              <a:extLst>
                <a:ext uri="{FF2B5EF4-FFF2-40B4-BE49-F238E27FC236}">
                  <a16:creationId xmlns:a16="http://schemas.microsoft.com/office/drawing/2014/main" id="{F8C7076A-7E7B-8234-A29C-1E0EB0DC3604}"/>
                </a:ext>
              </a:extLst>
            </p:cNvPr>
            <p:cNvPicPr>
              <a:picLocks noChangeAspect="1" noChangeArrowheads="1"/>
            </p:cNvPicPr>
            <p:nvPr/>
          </p:nvPicPr>
          <p:blipFill>
            <a:blip r:embed="rId3">
              <a:alphaModFix amt="12000"/>
              <a:duotone>
                <a:schemeClr val="accent5">
                  <a:shade val="45000"/>
                  <a:satMod val="135000"/>
                </a:schemeClr>
                <a:prstClr val="white"/>
              </a:duotone>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rot="1140359">
              <a:off x="3685477" y="5800151"/>
              <a:ext cx="781749" cy="781749"/>
            </a:xfrm>
            <a:prstGeom prst="rect">
              <a:avLst/>
            </a:prstGeom>
            <a:noFill/>
          </p:spPr>
        </p:pic>
        <p:pic>
          <p:nvPicPr>
            <p:cNvPr id="2052" name="Picture 4" descr="Css 3 ">
              <a:extLst>
                <a:ext uri="{FF2B5EF4-FFF2-40B4-BE49-F238E27FC236}">
                  <a16:creationId xmlns:a16="http://schemas.microsoft.com/office/drawing/2014/main" id="{BA72EED0-3E72-0DE4-5FFC-A69112A9049E}"/>
                </a:ext>
              </a:extLst>
            </p:cNvPr>
            <p:cNvPicPr>
              <a:picLocks noChangeAspect="1" noChangeArrowheads="1"/>
            </p:cNvPicPr>
            <p:nvPr/>
          </p:nvPicPr>
          <p:blipFill>
            <a:blip r:embed="rId5">
              <a:alphaModFix amt="23000"/>
              <a:extLst>
                <a:ext uri="{28A0092B-C50C-407E-A947-70E740481C1C}">
                  <a14:useLocalDpi xmlns:a14="http://schemas.microsoft.com/office/drawing/2010/main" val="0"/>
                </a:ext>
              </a:extLst>
            </a:blip>
            <a:srcRect/>
            <a:stretch>
              <a:fillRect/>
            </a:stretch>
          </p:blipFill>
          <p:spPr bwMode="auto">
            <a:xfrm rot="20700000">
              <a:off x="2766613" y="4684369"/>
              <a:ext cx="641264" cy="64126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3" name="Group 32">
            <a:extLst>
              <a:ext uri="{FF2B5EF4-FFF2-40B4-BE49-F238E27FC236}">
                <a16:creationId xmlns:a16="http://schemas.microsoft.com/office/drawing/2014/main" id="{6E861B6F-4D16-10E0-ED54-F7FC7AC45A00}"/>
              </a:ext>
            </a:extLst>
          </p:cNvPr>
          <p:cNvGrpSpPr/>
          <p:nvPr/>
        </p:nvGrpSpPr>
        <p:grpSpPr>
          <a:xfrm>
            <a:off x="4825998" y="0"/>
            <a:ext cx="2480333" cy="6858000"/>
            <a:chOff x="4825998" y="0"/>
            <a:chExt cx="2480333" cy="6858000"/>
          </a:xfrm>
        </p:grpSpPr>
        <p:sp>
          <p:nvSpPr>
            <p:cNvPr id="8" name="Rectangle 7">
              <a:extLst>
                <a:ext uri="{FF2B5EF4-FFF2-40B4-BE49-F238E27FC236}">
                  <a16:creationId xmlns:a16="http://schemas.microsoft.com/office/drawing/2014/main" id="{4156961F-1523-8CDD-60BE-C3651D71357B}"/>
                </a:ext>
              </a:extLst>
            </p:cNvPr>
            <p:cNvSpPr/>
            <p:nvPr/>
          </p:nvSpPr>
          <p:spPr>
            <a:xfrm>
              <a:off x="4825998" y="0"/>
              <a:ext cx="2421465" cy="6858000"/>
            </a:xfrm>
            <a:prstGeom prst="rect">
              <a:avLst/>
            </a:prstGeom>
            <a:solidFill>
              <a:srgbClr val="F5F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EB024C01-A335-3387-CF90-9847D8407AA0}"/>
                </a:ext>
              </a:extLst>
            </p:cNvPr>
            <p:cNvSpPr txBox="1"/>
            <p:nvPr/>
          </p:nvSpPr>
          <p:spPr>
            <a:xfrm>
              <a:off x="4881995" y="2441749"/>
              <a:ext cx="2424336" cy="3170099"/>
            </a:xfrm>
            <a:prstGeom prst="rect">
              <a:avLst/>
            </a:prstGeom>
            <a:noFill/>
          </p:spPr>
          <p:txBody>
            <a:bodyPr wrap="square" rtlCol="0">
              <a:spAutoFit/>
            </a:bodyPr>
            <a:lstStyle/>
            <a:p>
              <a:pPr algn="ctr"/>
              <a:r>
                <a:rPr lang="en-US" sz="4000">
                  <a:solidFill>
                    <a:srgbClr val="34C1E8"/>
                  </a:solidFill>
                  <a:latin typeface="iCiel Brandon Text Bold" panose="020B0803020203060203" pitchFamily="34" charset="0"/>
                </a:rPr>
                <a:t>PHÂN</a:t>
              </a:r>
            </a:p>
            <a:p>
              <a:pPr algn="ctr"/>
              <a:r>
                <a:rPr lang="en-US" sz="4000">
                  <a:solidFill>
                    <a:srgbClr val="34C1E8"/>
                  </a:solidFill>
                  <a:latin typeface="iCiel Brandon Text Bold" panose="020B0803020203060203" pitchFamily="34" charset="0"/>
                </a:rPr>
                <a:t>TÍCH</a:t>
              </a:r>
            </a:p>
            <a:p>
              <a:pPr algn="ctr"/>
              <a:r>
                <a:rPr lang="en-US" sz="4000">
                  <a:solidFill>
                    <a:srgbClr val="34C1E8"/>
                  </a:solidFill>
                  <a:latin typeface="iCiel Brandon Text Bold" panose="020B0803020203060203" pitchFamily="34" charset="0"/>
                </a:rPr>
                <a:t>VÀ</a:t>
              </a:r>
            </a:p>
            <a:p>
              <a:pPr algn="ctr"/>
              <a:r>
                <a:rPr lang="en-US" sz="4000">
                  <a:solidFill>
                    <a:srgbClr val="34C1E8"/>
                  </a:solidFill>
                  <a:latin typeface="iCiel Brandon Text Bold" panose="020B0803020203060203" pitchFamily="34" charset="0"/>
                </a:rPr>
                <a:t>THIẾT</a:t>
              </a:r>
            </a:p>
            <a:p>
              <a:pPr algn="ctr"/>
              <a:r>
                <a:rPr lang="en-US" sz="4000">
                  <a:solidFill>
                    <a:srgbClr val="34C1E8"/>
                  </a:solidFill>
                  <a:latin typeface="iCiel Brandon Text Bold" panose="020B0803020203060203" pitchFamily="34" charset="0"/>
                </a:rPr>
                <a:t>KẾ</a:t>
              </a:r>
            </a:p>
          </p:txBody>
        </p:sp>
        <p:pic>
          <p:nvPicPr>
            <p:cNvPr id="2056" name="Picture 8" descr="Transparency ">
              <a:extLst>
                <a:ext uri="{FF2B5EF4-FFF2-40B4-BE49-F238E27FC236}">
                  <a16:creationId xmlns:a16="http://schemas.microsoft.com/office/drawing/2014/main" id="{1449DC27-0C09-5C7E-6B63-0660DD4EBEBE}"/>
                </a:ext>
              </a:extLst>
            </p:cNvPr>
            <p:cNvPicPr>
              <a:picLocks noChangeAspect="1" noChangeArrowheads="1"/>
            </p:cNvPicPr>
            <p:nvPr/>
          </p:nvPicPr>
          <p:blipFill>
            <a:blip r:embed="rId6">
              <a:alphaModFix amt="7000"/>
              <a:extLst>
                <a:ext uri="{28A0092B-C50C-407E-A947-70E740481C1C}">
                  <a14:useLocalDpi xmlns:a14="http://schemas.microsoft.com/office/drawing/2010/main" val="0"/>
                </a:ext>
              </a:extLst>
            </a:blip>
            <a:srcRect/>
            <a:stretch>
              <a:fillRect/>
            </a:stretch>
          </p:blipFill>
          <p:spPr bwMode="auto">
            <a:xfrm>
              <a:off x="5060287" y="2749317"/>
              <a:ext cx="2020134" cy="2020134"/>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15FCF630-F926-DC23-E7E0-0AB92D06DF85}"/>
                </a:ext>
              </a:extLst>
            </p:cNvPr>
            <p:cNvSpPr txBox="1"/>
            <p:nvPr/>
          </p:nvSpPr>
          <p:spPr>
            <a:xfrm>
              <a:off x="5698633" y="1194169"/>
              <a:ext cx="896321" cy="1323439"/>
            </a:xfrm>
            <a:prstGeom prst="rect">
              <a:avLst/>
            </a:prstGeom>
            <a:noFill/>
          </p:spPr>
          <p:txBody>
            <a:bodyPr wrap="square" rtlCol="0">
              <a:spAutoFit/>
            </a:bodyPr>
            <a:lstStyle/>
            <a:p>
              <a:r>
                <a:rPr lang="en-US" sz="8000">
                  <a:solidFill>
                    <a:srgbClr val="34C1E8"/>
                  </a:solidFill>
                  <a:latin typeface="iCiel Brandon Text Bold" panose="020B0803020203060203" pitchFamily="34" charset="0"/>
                </a:rPr>
                <a:t>3</a:t>
              </a:r>
            </a:p>
          </p:txBody>
        </p:sp>
      </p:grpSp>
      <p:grpSp>
        <p:nvGrpSpPr>
          <p:cNvPr id="34" name="Group 33">
            <a:extLst>
              <a:ext uri="{FF2B5EF4-FFF2-40B4-BE49-F238E27FC236}">
                <a16:creationId xmlns:a16="http://schemas.microsoft.com/office/drawing/2014/main" id="{E11C3F44-7EEC-501E-A479-0686DE446C14}"/>
              </a:ext>
            </a:extLst>
          </p:cNvPr>
          <p:cNvGrpSpPr/>
          <p:nvPr/>
        </p:nvGrpSpPr>
        <p:grpSpPr>
          <a:xfrm>
            <a:off x="7225500" y="0"/>
            <a:ext cx="2469976" cy="7282634"/>
            <a:chOff x="7225500" y="0"/>
            <a:chExt cx="2469976" cy="7282634"/>
          </a:xfrm>
        </p:grpSpPr>
        <p:sp>
          <p:nvSpPr>
            <p:cNvPr id="9" name="Rectangle 8">
              <a:extLst>
                <a:ext uri="{FF2B5EF4-FFF2-40B4-BE49-F238E27FC236}">
                  <a16:creationId xmlns:a16="http://schemas.microsoft.com/office/drawing/2014/main" id="{1EB4A2F8-A08E-28E0-2CCB-D4CBB7CF92E9}"/>
                </a:ext>
              </a:extLst>
            </p:cNvPr>
            <p:cNvSpPr/>
            <p:nvPr/>
          </p:nvSpPr>
          <p:spPr>
            <a:xfrm>
              <a:off x="7247463" y="0"/>
              <a:ext cx="2421465" cy="6858000"/>
            </a:xfrm>
            <a:prstGeom prst="rect">
              <a:avLst/>
            </a:prstGeom>
            <a:solidFill>
              <a:srgbClr val="92DFF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60" name="Picture 12" descr="Check list ">
              <a:extLst>
                <a:ext uri="{FF2B5EF4-FFF2-40B4-BE49-F238E27FC236}">
                  <a16:creationId xmlns:a16="http://schemas.microsoft.com/office/drawing/2014/main" id="{266284C0-DE0C-E77D-151C-B1F8E50F82BC}"/>
                </a:ext>
              </a:extLst>
            </p:cNvPr>
            <p:cNvPicPr>
              <a:picLocks noChangeAspect="1" noChangeArrowheads="1"/>
            </p:cNvPicPr>
            <p:nvPr/>
          </p:nvPicPr>
          <p:blipFill>
            <a:blip r:embed="rId7">
              <a:alphaModFix amt="14000"/>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20689996">
              <a:off x="7759595" y="5574205"/>
              <a:ext cx="1708429" cy="1708429"/>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A13A249D-936F-0BCC-0918-B55DA1FD4D91}"/>
                </a:ext>
              </a:extLst>
            </p:cNvPr>
            <p:cNvSpPr txBox="1"/>
            <p:nvPr/>
          </p:nvSpPr>
          <p:spPr>
            <a:xfrm>
              <a:off x="7225500" y="2441749"/>
              <a:ext cx="2469976" cy="3046988"/>
            </a:xfrm>
            <a:prstGeom prst="rect">
              <a:avLst/>
            </a:prstGeom>
            <a:noFill/>
          </p:spPr>
          <p:txBody>
            <a:bodyPr wrap="square" rtlCol="0">
              <a:spAutoFit/>
            </a:bodyPr>
            <a:lstStyle/>
            <a:p>
              <a:pPr algn="ctr"/>
              <a:r>
                <a:rPr lang="en-US" sz="4800">
                  <a:solidFill>
                    <a:schemeClr val="bg1"/>
                  </a:solidFill>
                  <a:latin typeface="iCiel Brandon Text Bold" panose="020B0803020203060203" pitchFamily="34" charset="0"/>
                </a:rPr>
                <a:t>ĐÁNH </a:t>
              </a:r>
            </a:p>
            <a:p>
              <a:pPr algn="ctr"/>
              <a:r>
                <a:rPr lang="en-US" sz="4800">
                  <a:solidFill>
                    <a:schemeClr val="bg1"/>
                  </a:solidFill>
                  <a:latin typeface="iCiel Brandon Text Bold" panose="020B0803020203060203" pitchFamily="34" charset="0"/>
                </a:rPr>
                <a:t>GIÁ</a:t>
              </a:r>
            </a:p>
            <a:p>
              <a:pPr algn="ctr"/>
              <a:r>
                <a:rPr lang="en-US" sz="4800">
                  <a:solidFill>
                    <a:schemeClr val="bg1"/>
                  </a:solidFill>
                  <a:latin typeface="iCiel Brandon Text Bold" panose="020B0803020203060203" pitchFamily="34" charset="0"/>
                </a:rPr>
                <a:t>KIỂM</a:t>
              </a:r>
            </a:p>
            <a:p>
              <a:pPr algn="ctr"/>
              <a:r>
                <a:rPr lang="en-US" sz="4800">
                  <a:solidFill>
                    <a:schemeClr val="bg1"/>
                  </a:solidFill>
                  <a:latin typeface="iCiel Brandon Text Bold" panose="020B0803020203060203" pitchFamily="34" charset="0"/>
                </a:rPr>
                <a:t>THỬ</a:t>
              </a:r>
            </a:p>
          </p:txBody>
        </p:sp>
        <p:sp>
          <p:nvSpPr>
            <p:cNvPr id="23" name="TextBox 22">
              <a:extLst>
                <a:ext uri="{FF2B5EF4-FFF2-40B4-BE49-F238E27FC236}">
                  <a16:creationId xmlns:a16="http://schemas.microsoft.com/office/drawing/2014/main" id="{D9D55B77-5736-8108-1710-0762FEFB9C43}"/>
                </a:ext>
              </a:extLst>
            </p:cNvPr>
            <p:cNvSpPr txBox="1"/>
            <p:nvPr/>
          </p:nvSpPr>
          <p:spPr>
            <a:xfrm>
              <a:off x="7997111" y="1194950"/>
              <a:ext cx="812232" cy="1323439"/>
            </a:xfrm>
            <a:prstGeom prst="rect">
              <a:avLst/>
            </a:prstGeom>
            <a:noFill/>
          </p:spPr>
          <p:txBody>
            <a:bodyPr wrap="square" rtlCol="0">
              <a:spAutoFit/>
            </a:bodyPr>
            <a:lstStyle/>
            <a:p>
              <a:r>
                <a:rPr lang="en-US" sz="8000">
                  <a:solidFill>
                    <a:srgbClr val="F5FCFF"/>
                  </a:solidFill>
                  <a:latin typeface="iCiel Brandon Text Bold" panose="020B0803020203060203" pitchFamily="34" charset="0"/>
                </a:rPr>
                <a:t>4</a:t>
              </a:r>
            </a:p>
          </p:txBody>
        </p:sp>
      </p:grpSp>
      <p:grpSp>
        <p:nvGrpSpPr>
          <p:cNvPr id="35" name="Group 34">
            <a:extLst>
              <a:ext uri="{FF2B5EF4-FFF2-40B4-BE49-F238E27FC236}">
                <a16:creationId xmlns:a16="http://schemas.microsoft.com/office/drawing/2014/main" id="{39A451FE-AA57-D507-0DCE-0FBEAA598A09}"/>
              </a:ext>
            </a:extLst>
          </p:cNvPr>
          <p:cNvGrpSpPr/>
          <p:nvPr/>
        </p:nvGrpSpPr>
        <p:grpSpPr>
          <a:xfrm>
            <a:off x="9668928" y="0"/>
            <a:ext cx="2523072" cy="6858000"/>
            <a:chOff x="9668928" y="0"/>
            <a:chExt cx="2523072" cy="6858000"/>
          </a:xfrm>
        </p:grpSpPr>
        <p:sp>
          <p:nvSpPr>
            <p:cNvPr id="10" name="Rectangle 9">
              <a:extLst>
                <a:ext uri="{FF2B5EF4-FFF2-40B4-BE49-F238E27FC236}">
                  <a16:creationId xmlns:a16="http://schemas.microsoft.com/office/drawing/2014/main" id="{510E728E-314F-5E85-DBE4-610AE6932E9F}"/>
                </a:ext>
              </a:extLst>
            </p:cNvPr>
            <p:cNvSpPr/>
            <p:nvPr/>
          </p:nvSpPr>
          <p:spPr>
            <a:xfrm>
              <a:off x="9668928" y="0"/>
              <a:ext cx="2523072" cy="6858000"/>
            </a:xfrm>
            <a:prstGeom prst="rect">
              <a:avLst/>
            </a:prstGeom>
            <a:solidFill>
              <a:srgbClr val="F5F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5FCFF"/>
                </a:solidFill>
              </a:endParaRPr>
            </a:p>
          </p:txBody>
        </p:sp>
        <p:pic>
          <p:nvPicPr>
            <p:cNvPr id="2064" name="Picture 16" descr="Exam ">
              <a:extLst>
                <a:ext uri="{FF2B5EF4-FFF2-40B4-BE49-F238E27FC236}">
                  <a16:creationId xmlns:a16="http://schemas.microsoft.com/office/drawing/2014/main" id="{D062308C-BFFB-FA86-2E04-007A0868A7CD}"/>
                </a:ext>
              </a:extLst>
            </p:cNvPr>
            <p:cNvPicPr>
              <a:picLocks noChangeAspect="1" noChangeArrowheads="1"/>
            </p:cNvPicPr>
            <p:nvPr/>
          </p:nvPicPr>
          <p:blipFill>
            <a:blip r:embed="rId8">
              <a:duotone>
                <a:schemeClr val="accent5">
                  <a:shade val="45000"/>
                  <a:satMod val="135000"/>
                </a:schemeClr>
                <a:prstClr val="white"/>
              </a:duotone>
              <a:alphaModFix amt="20000"/>
              <a:extLst>
                <a:ext uri="{28A0092B-C50C-407E-A947-70E740481C1C}">
                  <a14:useLocalDpi xmlns:a14="http://schemas.microsoft.com/office/drawing/2010/main" val="0"/>
                </a:ext>
              </a:extLst>
            </a:blip>
            <a:srcRect/>
            <a:stretch>
              <a:fillRect/>
            </a:stretch>
          </p:blipFill>
          <p:spPr bwMode="auto">
            <a:xfrm>
              <a:off x="10171460" y="4557748"/>
              <a:ext cx="1645445" cy="1645445"/>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F4FD026D-C030-6D4D-012B-803FFF30A3EE}"/>
                </a:ext>
              </a:extLst>
            </p:cNvPr>
            <p:cNvSpPr txBox="1"/>
            <p:nvPr/>
          </p:nvSpPr>
          <p:spPr>
            <a:xfrm>
              <a:off x="9869832" y="2517607"/>
              <a:ext cx="2248702" cy="1938992"/>
            </a:xfrm>
            <a:prstGeom prst="rect">
              <a:avLst/>
            </a:prstGeom>
            <a:noFill/>
          </p:spPr>
          <p:txBody>
            <a:bodyPr wrap="square" rtlCol="0">
              <a:spAutoFit/>
            </a:bodyPr>
            <a:lstStyle/>
            <a:p>
              <a:pPr algn="ctr"/>
              <a:r>
                <a:rPr lang="en-US" sz="6000">
                  <a:solidFill>
                    <a:srgbClr val="34C1E8"/>
                  </a:solidFill>
                  <a:latin typeface="iCiel Brandon Text Bold" panose="020B0803020203060203" pitchFamily="34" charset="0"/>
                </a:rPr>
                <a:t>KẾT LUẬN</a:t>
              </a:r>
            </a:p>
          </p:txBody>
        </p:sp>
        <p:sp>
          <p:nvSpPr>
            <p:cNvPr id="26" name="TextBox 25">
              <a:extLst>
                <a:ext uri="{FF2B5EF4-FFF2-40B4-BE49-F238E27FC236}">
                  <a16:creationId xmlns:a16="http://schemas.microsoft.com/office/drawing/2014/main" id="{DA85CB85-709A-6731-C493-36970D84E8C3}"/>
                </a:ext>
              </a:extLst>
            </p:cNvPr>
            <p:cNvSpPr txBox="1"/>
            <p:nvPr/>
          </p:nvSpPr>
          <p:spPr>
            <a:xfrm>
              <a:off x="10588067" y="1194168"/>
              <a:ext cx="812232" cy="1323439"/>
            </a:xfrm>
            <a:prstGeom prst="rect">
              <a:avLst/>
            </a:prstGeom>
            <a:noFill/>
          </p:spPr>
          <p:txBody>
            <a:bodyPr wrap="square" rtlCol="0">
              <a:spAutoFit/>
            </a:bodyPr>
            <a:lstStyle/>
            <a:p>
              <a:r>
                <a:rPr lang="en-US" sz="8000">
                  <a:solidFill>
                    <a:srgbClr val="34C1E8"/>
                  </a:solidFill>
                  <a:latin typeface="iCiel Brandon Text Bold" panose="020B0803020203060203" pitchFamily="34" charset="0"/>
                </a:rPr>
                <a:t>5</a:t>
              </a:r>
            </a:p>
          </p:txBody>
        </p:sp>
      </p:grpSp>
      <p:sp>
        <p:nvSpPr>
          <p:cNvPr id="4" name="Rectangle 3">
            <a:extLst>
              <a:ext uri="{FF2B5EF4-FFF2-40B4-BE49-F238E27FC236}">
                <a16:creationId xmlns:a16="http://schemas.microsoft.com/office/drawing/2014/main" id="{72E33767-6CA4-EC7B-CC6E-3EE1DEE2B377}"/>
              </a:ext>
            </a:extLst>
          </p:cNvPr>
          <p:cNvSpPr/>
          <p:nvPr/>
        </p:nvSpPr>
        <p:spPr>
          <a:xfrm>
            <a:off x="-26627" y="0"/>
            <a:ext cx="12218627" cy="6858000"/>
          </a:xfrm>
          <a:prstGeom prst="rect">
            <a:avLst/>
          </a:prstGeom>
          <a:solidFill>
            <a:srgbClr val="F5F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EE3A8B98-C1CF-C1B7-DA75-D5D349013463}"/>
              </a:ext>
            </a:extLst>
          </p:cNvPr>
          <p:cNvSpPr txBox="1"/>
          <p:nvPr/>
        </p:nvSpPr>
        <p:spPr>
          <a:xfrm>
            <a:off x="-74999" y="2576661"/>
            <a:ext cx="2469976" cy="1569660"/>
          </a:xfrm>
          <a:prstGeom prst="rect">
            <a:avLst/>
          </a:prstGeom>
          <a:noFill/>
        </p:spPr>
        <p:txBody>
          <a:bodyPr wrap="square" rtlCol="0">
            <a:spAutoFit/>
          </a:bodyPr>
          <a:lstStyle/>
          <a:p>
            <a:pPr algn="ctr"/>
            <a:r>
              <a:rPr lang="en-US" sz="4800">
                <a:solidFill>
                  <a:srgbClr val="34C1E8"/>
                </a:solidFill>
                <a:latin typeface="iCiel Brandon Text Bold" panose="020B0803020203060203" pitchFamily="34" charset="0"/>
              </a:rPr>
              <a:t>GIỚI THIỆU</a:t>
            </a:r>
          </a:p>
        </p:txBody>
      </p:sp>
      <p:sp>
        <p:nvSpPr>
          <p:cNvPr id="27" name="TextBox 26">
            <a:extLst>
              <a:ext uri="{FF2B5EF4-FFF2-40B4-BE49-F238E27FC236}">
                <a16:creationId xmlns:a16="http://schemas.microsoft.com/office/drawing/2014/main" id="{2F3E9C4C-3E46-A4A1-80D8-8910B3222AAA}"/>
              </a:ext>
            </a:extLst>
          </p:cNvPr>
          <p:cNvSpPr txBox="1"/>
          <p:nvPr/>
        </p:nvSpPr>
        <p:spPr>
          <a:xfrm>
            <a:off x="886354" y="1207236"/>
            <a:ext cx="896321" cy="1323439"/>
          </a:xfrm>
          <a:prstGeom prst="rect">
            <a:avLst/>
          </a:prstGeom>
          <a:noFill/>
        </p:spPr>
        <p:txBody>
          <a:bodyPr wrap="square" rtlCol="0">
            <a:spAutoFit/>
          </a:bodyPr>
          <a:lstStyle/>
          <a:p>
            <a:r>
              <a:rPr lang="en-US" sz="8000">
                <a:solidFill>
                  <a:srgbClr val="34C1E8"/>
                </a:solidFill>
                <a:latin typeface="iCiel Brandon Text Bold" panose="020B0803020203060203" pitchFamily="34" charset="0"/>
              </a:rPr>
              <a:t>1</a:t>
            </a:r>
          </a:p>
        </p:txBody>
      </p:sp>
      <p:sp>
        <p:nvSpPr>
          <p:cNvPr id="28" name="Oval 27">
            <a:extLst>
              <a:ext uri="{FF2B5EF4-FFF2-40B4-BE49-F238E27FC236}">
                <a16:creationId xmlns:a16="http://schemas.microsoft.com/office/drawing/2014/main" id="{E3B04570-025B-AA00-5743-20C11DDCE8AC}"/>
              </a:ext>
            </a:extLst>
          </p:cNvPr>
          <p:cNvSpPr/>
          <p:nvPr/>
        </p:nvSpPr>
        <p:spPr>
          <a:xfrm>
            <a:off x="-1833350" y="7052505"/>
            <a:ext cx="847725" cy="847725"/>
          </a:xfrm>
          <a:prstGeom prst="ellipse">
            <a:avLst/>
          </a:prstGeom>
          <a:solidFill>
            <a:srgbClr val="92DFF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76235C23-3215-7E85-8794-06D2C66F03EC}"/>
              </a:ext>
            </a:extLst>
          </p:cNvPr>
          <p:cNvSpPr/>
          <p:nvPr/>
        </p:nvSpPr>
        <p:spPr>
          <a:xfrm>
            <a:off x="29767" y="7634069"/>
            <a:ext cx="654799" cy="654799"/>
          </a:xfrm>
          <a:prstGeom prst="ellipse">
            <a:avLst/>
          </a:prstGeom>
          <a:solidFill>
            <a:srgbClr val="92DFF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265CDF5A-86DB-ED90-E3D1-9BC604BE9EE3}"/>
              </a:ext>
            </a:extLst>
          </p:cNvPr>
          <p:cNvSpPr/>
          <p:nvPr/>
        </p:nvSpPr>
        <p:spPr>
          <a:xfrm>
            <a:off x="12207469" y="-1781043"/>
            <a:ext cx="2072438" cy="2072438"/>
          </a:xfrm>
          <a:prstGeom prst="ellipse">
            <a:avLst/>
          </a:prstGeom>
          <a:solidFill>
            <a:srgbClr val="92DFF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15E277D2-AC9C-20F9-772D-C709FA883B74}"/>
              </a:ext>
            </a:extLst>
          </p:cNvPr>
          <p:cNvSpPr/>
          <p:nvPr/>
        </p:nvSpPr>
        <p:spPr>
          <a:xfrm>
            <a:off x="8230401" y="7817754"/>
            <a:ext cx="1157884" cy="1157884"/>
          </a:xfrm>
          <a:prstGeom prst="ellipse">
            <a:avLst/>
          </a:prstGeom>
          <a:solidFill>
            <a:srgbClr val="92DFF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5" name="Group 44">
            <a:extLst>
              <a:ext uri="{FF2B5EF4-FFF2-40B4-BE49-F238E27FC236}">
                <a16:creationId xmlns:a16="http://schemas.microsoft.com/office/drawing/2014/main" id="{F88489DB-A915-14C8-7039-1ABE5BC98628}"/>
              </a:ext>
            </a:extLst>
          </p:cNvPr>
          <p:cNvGrpSpPr/>
          <p:nvPr/>
        </p:nvGrpSpPr>
        <p:grpSpPr>
          <a:xfrm>
            <a:off x="-33164" y="0"/>
            <a:ext cx="2440527" cy="6858000"/>
            <a:chOff x="2385471" y="-7188889"/>
            <a:chExt cx="2440527" cy="6858000"/>
          </a:xfrm>
        </p:grpSpPr>
        <p:sp>
          <p:nvSpPr>
            <p:cNvPr id="41" name="Rectangle 40">
              <a:extLst>
                <a:ext uri="{FF2B5EF4-FFF2-40B4-BE49-F238E27FC236}">
                  <a16:creationId xmlns:a16="http://schemas.microsoft.com/office/drawing/2014/main" id="{1539F884-8D2E-82AC-BC16-B1112D576921}"/>
                </a:ext>
              </a:extLst>
            </p:cNvPr>
            <p:cNvSpPr/>
            <p:nvPr/>
          </p:nvSpPr>
          <p:spPr>
            <a:xfrm>
              <a:off x="2404533" y="-7188889"/>
              <a:ext cx="2421465" cy="6858000"/>
            </a:xfrm>
            <a:prstGeom prst="rect">
              <a:avLst/>
            </a:prstGeom>
            <a:solidFill>
              <a:srgbClr val="9FE2F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4F8ADE1C-524E-AA45-71AB-CF13045A6225}"/>
                </a:ext>
              </a:extLst>
            </p:cNvPr>
            <p:cNvSpPr txBox="1"/>
            <p:nvPr/>
          </p:nvSpPr>
          <p:spPr>
            <a:xfrm>
              <a:off x="3287568" y="-5994456"/>
              <a:ext cx="896321" cy="1323439"/>
            </a:xfrm>
            <a:prstGeom prst="rect">
              <a:avLst/>
            </a:prstGeom>
            <a:noFill/>
          </p:spPr>
          <p:txBody>
            <a:bodyPr wrap="square" rtlCol="0">
              <a:spAutoFit/>
            </a:bodyPr>
            <a:lstStyle/>
            <a:p>
              <a:r>
                <a:rPr lang="en-US" sz="8000">
                  <a:solidFill>
                    <a:schemeClr val="bg1"/>
                  </a:solidFill>
                  <a:latin typeface="iCiel Brandon Text Bold" panose="020B0803020203060203" pitchFamily="34" charset="0"/>
                </a:rPr>
                <a:t>2</a:t>
              </a:r>
            </a:p>
          </p:txBody>
        </p:sp>
        <p:sp>
          <p:nvSpPr>
            <p:cNvPr id="43" name="TextBox 42">
              <a:extLst>
                <a:ext uri="{FF2B5EF4-FFF2-40B4-BE49-F238E27FC236}">
                  <a16:creationId xmlns:a16="http://schemas.microsoft.com/office/drawing/2014/main" id="{4A68E9BB-AE81-016A-A60E-3B29F5B3C471}"/>
                </a:ext>
              </a:extLst>
            </p:cNvPr>
            <p:cNvSpPr txBox="1"/>
            <p:nvPr/>
          </p:nvSpPr>
          <p:spPr>
            <a:xfrm>
              <a:off x="2385471" y="-4747140"/>
              <a:ext cx="2424336" cy="1938992"/>
            </a:xfrm>
            <a:prstGeom prst="rect">
              <a:avLst/>
            </a:prstGeom>
            <a:noFill/>
          </p:spPr>
          <p:txBody>
            <a:bodyPr wrap="square" rtlCol="0">
              <a:spAutoFit/>
            </a:bodyPr>
            <a:lstStyle/>
            <a:p>
              <a:pPr algn="ctr"/>
              <a:r>
                <a:rPr lang="en-US" sz="4000">
                  <a:solidFill>
                    <a:schemeClr val="bg1"/>
                  </a:solidFill>
                  <a:latin typeface="iCiel Brandon Text Bold" panose="020B0803020203060203" pitchFamily="34" charset="0"/>
                </a:rPr>
                <a:t>CƠ SỞ</a:t>
              </a:r>
            </a:p>
            <a:p>
              <a:pPr algn="ctr"/>
              <a:r>
                <a:rPr lang="en-US" sz="4000">
                  <a:solidFill>
                    <a:schemeClr val="bg1"/>
                  </a:solidFill>
                  <a:latin typeface="iCiel Brandon Text Bold" panose="020B0803020203060203" pitchFamily="34" charset="0"/>
                </a:rPr>
                <a:t>LÝ THUYẾT</a:t>
              </a:r>
            </a:p>
          </p:txBody>
        </p:sp>
      </p:grpSp>
      <p:sp>
        <p:nvSpPr>
          <p:cNvPr id="55" name="Rectangle: Rounded Corners 54">
            <a:extLst>
              <a:ext uri="{FF2B5EF4-FFF2-40B4-BE49-F238E27FC236}">
                <a16:creationId xmlns:a16="http://schemas.microsoft.com/office/drawing/2014/main" id="{E5E18E0C-F983-AC94-E408-FEE0772ECCFB}"/>
              </a:ext>
            </a:extLst>
          </p:cNvPr>
          <p:cNvSpPr/>
          <p:nvPr/>
        </p:nvSpPr>
        <p:spPr>
          <a:xfrm>
            <a:off x="4061729" y="1150297"/>
            <a:ext cx="7921724" cy="5537590"/>
          </a:xfrm>
          <a:prstGeom prst="roundRect">
            <a:avLst>
              <a:gd name="adj" fmla="val 6191"/>
            </a:avLst>
          </a:prstGeom>
          <a:solidFill>
            <a:srgbClr val="FFFFFF"/>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3200">
                <a:solidFill>
                  <a:srgbClr val="002060"/>
                </a:solidFill>
                <a:latin typeface="iCiel Brandon Text Bold" panose="020B0803020203060203" pitchFamily="34" charset="0"/>
              </a:rPr>
              <a:t>Unity là một công cụ phát triển phần mềm và game engine đa nền tảng. Nó được sử dụng để tạo ra các ứng dụng, trò chơi và trải nghiệm thực tế ảo trên nhiều nền tảng, bao gồm máy tính cá nhân, điện thoại di động, máy tính bảng và các thiết bị đeo thông minh. Unity cung cấp một môi trường làm việc tích hợp, cho phép các nhà phát triển tạo ra các ứng dụng đa dạng từ các dự án nhỏ đến các sản phẩm phức tạp.</a:t>
            </a:r>
            <a:endParaRPr lang="en-US" sz="3200">
              <a:solidFill>
                <a:srgbClr val="002060"/>
              </a:solidFill>
              <a:latin typeface="iCiel Brandon Text Bold" panose="020B0803020203060203" pitchFamily="34" charset="0"/>
            </a:endParaRPr>
          </a:p>
        </p:txBody>
      </p:sp>
      <p:pic>
        <p:nvPicPr>
          <p:cNvPr id="4098" name="Picture 2" descr="Unity ">
            <a:extLst>
              <a:ext uri="{FF2B5EF4-FFF2-40B4-BE49-F238E27FC236}">
                <a16:creationId xmlns:a16="http://schemas.microsoft.com/office/drawing/2014/main" id="{7D171950-F4C6-FA21-62E3-81F2452A3FC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850108" y="1192562"/>
            <a:ext cx="995320" cy="99532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Rounded Corners 5">
            <a:extLst>
              <a:ext uri="{FF2B5EF4-FFF2-40B4-BE49-F238E27FC236}">
                <a16:creationId xmlns:a16="http://schemas.microsoft.com/office/drawing/2014/main" id="{561E6672-BFBC-7626-5B5F-394820B0CFB0}"/>
              </a:ext>
            </a:extLst>
          </p:cNvPr>
          <p:cNvSpPr/>
          <p:nvPr/>
        </p:nvSpPr>
        <p:spPr>
          <a:xfrm>
            <a:off x="2694552" y="3122"/>
            <a:ext cx="9288901" cy="811835"/>
          </a:xfrm>
          <a:prstGeom prst="roundRect">
            <a:avLst>
              <a:gd name="adj" fmla="val 30160"/>
            </a:avLst>
          </a:prstGeom>
          <a:solidFill>
            <a:schemeClr val="bg1"/>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a:solidFill>
                  <a:sysClr val="windowText" lastClr="000000"/>
                </a:solidFill>
                <a:latin typeface="iCiel Brandon Text Bold" panose="020B0803020203060203" pitchFamily="34" charset="0"/>
              </a:rPr>
              <a:t>Một số công cụ </a:t>
            </a:r>
          </a:p>
        </p:txBody>
      </p:sp>
    </p:spTree>
    <p:extLst>
      <p:ext uri="{BB962C8B-B14F-4D97-AF65-F5344CB8AC3E}">
        <p14:creationId xmlns:p14="http://schemas.microsoft.com/office/powerpoint/2010/main" val="2974944963"/>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animEffect transition="in" filter="wipe(left)">
                                      <p:cBhvr>
                                        <p:cTn id="7" dur="500"/>
                                        <p:tgtEl>
                                          <p:spTgt spid="4098"/>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55"/>
                                        </p:tgtEl>
                                        <p:attrNameLst>
                                          <p:attrName>style.visibility</p:attrName>
                                        </p:attrNameLst>
                                      </p:cBhvr>
                                      <p:to>
                                        <p:strVal val="visible"/>
                                      </p:to>
                                    </p:set>
                                    <p:animEffect transition="in" filter="wipe(left)">
                                      <p:cBhvr>
                                        <p:cTn id="10"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D3942F6F-772B-8003-A41C-E35653DFB920}"/>
              </a:ext>
            </a:extLst>
          </p:cNvPr>
          <p:cNvSpPr/>
          <p:nvPr/>
        </p:nvSpPr>
        <p:spPr>
          <a:xfrm>
            <a:off x="2746272" y="148844"/>
            <a:ext cx="9288901" cy="811835"/>
          </a:xfrm>
          <a:prstGeom prst="roundRect">
            <a:avLst>
              <a:gd name="adj" fmla="val 30160"/>
            </a:avLst>
          </a:prstGeom>
          <a:solidFill>
            <a:schemeClr val="bg1"/>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a:solidFill>
                  <a:sysClr val="windowText" lastClr="000000"/>
                </a:solidFill>
                <a:latin typeface="iCiel Brandon Text Bold" panose="020B0803020203060203" pitchFamily="34" charset="0"/>
              </a:rPr>
              <a:t>Thiết kế giao diện (Màn 2)</a:t>
            </a:r>
          </a:p>
        </p:txBody>
      </p:sp>
      <p:grpSp>
        <p:nvGrpSpPr>
          <p:cNvPr id="2" name="Group 1">
            <a:extLst>
              <a:ext uri="{FF2B5EF4-FFF2-40B4-BE49-F238E27FC236}">
                <a16:creationId xmlns:a16="http://schemas.microsoft.com/office/drawing/2014/main" id="{812CF3C9-C93A-AB34-FD45-F18837B7A661}"/>
              </a:ext>
            </a:extLst>
          </p:cNvPr>
          <p:cNvGrpSpPr/>
          <p:nvPr/>
        </p:nvGrpSpPr>
        <p:grpSpPr>
          <a:xfrm>
            <a:off x="0" y="0"/>
            <a:ext cx="2625809" cy="6858000"/>
            <a:chOff x="-2754515" y="-209675"/>
            <a:chExt cx="2480333" cy="6858000"/>
          </a:xfrm>
        </p:grpSpPr>
        <p:sp>
          <p:nvSpPr>
            <p:cNvPr id="15" name="Rectangle 14">
              <a:extLst>
                <a:ext uri="{FF2B5EF4-FFF2-40B4-BE49-F238E27FC236}">
                  <a16:creationId xmlns:a16="http://schemas.microsoft.com/office/drawing/2014/main" id="{CAAE43FF-9C10-849E-436A-CD6791E868F3}"/>
                </a:ext>
              </a:extLst>
            </p:cNvPr>
            <p:cNvSpPr/>
            <p:nvPr/>
          </p:nvSpPr>
          <p:spPr>
            <a:xfrm>
              <a:off x="-2754515" y="-209675"/>
              <a:ext cx="2421465" cy="6858000"/>
            </a:xfrm>
            <a:prstGeom prst="rect">
              <a:avLst/>
            </a:prstGeom>
            <a:solidFill>
              <a:srgbClr val="F5F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8DD075CA-C87D-152A-AF3F-D1440B88BDE1}"/>
                </a:ext>
              </a:extLst>
            </p:cNvPr>
            <p:cNvSpPr txBox="1"/>
            <p:nvPr/>
          </p:nvSpPr>
          <p:spPr>
            <a:xfrm>
              <a:off x="-2698518" y="2232074"/>
              <a:ext cx="2424336" cy="3170099"/>
            </a:xfrm>
            <a:prstGeom prst="rect">
              <a:avLst/>
            </a:prstGeom>
            <a:noFill/>
          </p:spPr>
          <p:txBody>
            <a:bodyPr wrap="square" rtlCol="0">
              <a:spAutoFit/>
            </a:bodyPr>
            <a:lstStyle/>
            <a:p>
              <a:pPr algn="ctr"/>
              <a:r>
                <a:rPr lang="en-US" sz="4000">
                  <a:solidFill>
                    <a:srgbClr val="34C1E8"/>
                  </a:solidFill>
                  <a:latin typeface="iCiel Brandon Text Bold" panose="020B0803020203060203" pitchFamily="34" charset="0"/>
                </a:rPr>
                <a:t>PHÂN</a:t>
              </a:r>
            </a:p>
            <a:p>
              <a:pPr algn="ctr"/>
              <a:r>
                <a:rPr lang="en-US" sz="4000">
                  <a:solidFill>
                    <a:srgbClr val="34C1E8"/>
                  </a:solidFill>
                  <a:latin typeface="iCiel Brandon Text Bold" panose="020B0803020203060203" pitchFamily="34" charset="0"/>
                </a:rPr>
                <a:t>TÍCH</a:t>
              </a:r>
            </a:p>
            <a:p>
              <a:pPr algn="ctr"/>
              <a:r>
                <a:rPr lang="en-US" sz="4000">
                  <a:solidFill>
                    <a:srgbClr val="34C1E8"/>
                  </a:solidFill>
                  <a:latin typeface="iCiel Brandon Text Bold" panose="020B0803020203060203" pitchFamily="34" charset="0"/>
                </a:rPr>
                <a:t>VÀ</a:t>
              </a:r>
            </a:p>
            <a:p>
              <a:pPr algn="ctr"/>
              <a:r>
                <a:rPr lang="en-US" sz="4000">
                  <a:solidFill>
                    <a:srgbClr val="34C1E8"/>
                  </a:solidFill>
                  <a:latin typeface="iCiel Brandon Text Bold" panose="020B0803020203060203" pitchFamily="34" charset="0"/>
                </a:rPr>
                <a:t>THIẾT</a:t>
              </a:r>
            </a:p>
            <a:p>
              <a:pPr algn="ctr"/>
              <a:r>
                <a:rPr lang="en-US" sz="4000">
                  <a:solidFill>
                    <a:srgbClr val="34C1E8"/>
                  </a:solidFill>
                  <a:latin typeface="iCiel Brandon Text Bold" panose="020B0803020203060203" pitchFamily="34" charset="0"/>
                </a:rPr>
                <a:t>KẾ</a:t>
              </a:r>
            </a:p>
          </p:txBody>
        </p:sp>
        <p:pic>
          <p:nvPicPr>
            <p:cNvPr id="19" name="Picture 8" descr="Transparency ">
              <a:extLst>
                <a:ext uri="{FF2B5EF4-FFF2-40B4-BE49-F238E27FC236}">
                  <a16:creationId xmlns:a16="http://schemas.microsoft.com/office/drawing/2014/main" id="{FCE54B5A-1A1B-5BC3-8332-51FD7B072699}"/>
                </a:ext>
              </a:extLst>
            </p:cNvPr>
            <p:cNvPicPr>
              <a:picLocks noChangeAspect="1" noChangeArrowheads="1"/>
            </p:cNvPicPr>
            <p:nvPr/>
          </p:nvPicPr>
          <p:blipFill>
            <a:blip r:embed="rId2">
              <a:alphaModFix amt="7000"/>
              <a:extLst>
                <a:ext uri="{28A0092B-C50C-407E-A947-70E740481C1C}">
                  <a14:useLocalDpi xmlns:a14="http://schemas.microsoft.com/office/drawing/2010/main" val="0"/>
                </a:ext>
              </a:extLst>
            </a:blip>
            <a:srcRect/>
            <a:stretch>
              <a:fillRect/>
            </a:stretch>
          </p:blipFill>
          <p:spPr bwMode="auto">
            <a:xfrm>
              <a:off x="-2520226" y="2539642"/>
              <a:ext cx="2020134" cy="2020134"/>
            </a:xfrm>
            <a:prstGeom prst="rect">
              <a:avLst/>
            </a:prstGeom>
            <a:noFill/>
            <a:extLst>
              <a:ext uri="{909E8E84-426E-40DD-AFC4-6F175D3DCCD1}">
                <a14:hiddenFill xmlns:a14="http://schemas.microsoft.com/office/drawing/2010/main">
                  <a:solidFill>
                    <a:srgbClr val="FFFFFF"/>
                  </a:solidFill>
                </a14:hiddenFill>
              </a:ext>
            </a:extLst>
          </p:spPr>
        </p:pic>
        <p:sp>
          <p:nvSpPr>
            <p:cNvPr id="30" name="TextBox 29">
              <a:extLst>
                <a:ext uri="{FF2B5EF4-FFF2-40B4-BE49-F238E27FC236}">
                  <a16:creationId xmlns:a16="http://schemas.microsoft.com/office/drawing/2014/main" id="{FA9CFABB-086F-9328-9596-E370DF3F0DEF}"/>
                </a:ext>
              </a:extLst>
            </p:cNvPr>
            <p:cNvSpPr txBox="1"/>
            <p:nvPr/>
          </p:nvSpPr>
          <p:spPr>
            <a:xfrm>
              <a:off x="-1881880" y="984494"/>
              <a:ext cx="896321" cy="1323439"/>
            </a:xfrm>
            <a:prstGeom prst="rect">
              <a:avLst/>
            </a:prstGeom>
            <a:noFill/>
          </p:spPr>
          <p:txBody>
            <a:bodyPr wrap="square" rtlCol="0">
              <a:spAutoFit/>
            </a:bodyPr>
            <a:lstStyle/>
            <a:p>
              <a:r>
                <a:rPr lang="en-US" sz="8000">
                  <a:solidFill>
                    <a:srgbClr val="34C1E8"/>
                  </a:solidFill>
                  <a:latin typeface="iCiel Brandon Text Bold" panose="020B0803020203060203" pitchFamily="34" charset="0"/>
                </a:rPr>
                <a:t>3</a:t>
              </a:r>
            </a:p>
          </p:txBody>
        </p:sp>
      </p:grpSp>
      <p:pic>
        <p:nvPicPr>
          <p:cNvPr id="5" name="Picture 4" descr="A screenshot of a video game&#10;&#10;Description automatically generated">
            <a:extLst>
              <a:ext uri="{FF2B5EF4-FFF2-40B4-BE49-F238E27FC236}">
                <a16:creationId xmlns:a16="http://schemas.microsoft.com/office/drawing/2014/main" id="{3120AFCA-1008-305D-E341-9D263F5887F3}"/>
              </a:ext>
            </a:extLst>
          </p:cNvPr>
          <p:cNvPicPr>
            <a:picLocks noChangeAspect="1"/>
          </p:cNvPicPr>
          <p:nvPr/>
        </p:nvPicPr>
        <p:blipFill>
          <a:blip r:embed="rId3"/>
          <a:stretch>
            <a:fillRect/>
          </a:stretch>
        </p:blipFill>
        <p:spPr>
          <a:xfrm>
            <a:off x="2814558" y="1379355"/>
            <a:ext cx="9073916" cy="5108531"/>
          </a:xfrm>
          <a:prstGeom prst="rect">
            <a:avLst/>
          </a:prstGeom>
        </p:spPr>
      </p:pic>
    </p:spTree>
    <p:extLst>
      <p:ext uri="{BB962C8B-B14F-4D97-AF65-F5344CB8AC3E}">
        <p14:creationId xmlns:p14="http://schemas.microsoft.com/office/powerpoint/2010/main" val="3418748104"/>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D3942F6F-772B-8003-A41C-E35653DFB920}"/>
              </a:ext>
            </a:extLst>
          </p:cNvPr>
          <p:cNvSpPr/>
          <p:nvPr/>
        </p:nvSpPr>
        <p:spPr>
          <a:xfrm>
            <a:off x="2746272" y="148844"/>
            <a:ext cx="9288901" cy="811835"/>
          </a:xfrm>
          <a:prstGeom prst="roundRect">
            <a:avLst>
              <a:gd name="adj" fmla="val 30160"/>
            </a:avLst>
          </a:prstGeom>
          <a:solidFill>
            <a:schemeClr val="bg1"/>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a:solidFill>
                  <a:sysClr val="windowText" lastClr="000000"/>
                </a:solidFill>
                <a:latin typeface="iCiel Brandon Text Bold" panose="020B0803020203060203" pitchFamily="34" charset="0"/>
              </a:rPr>
              <a:t>Thiết kế giao diện (Màn 3)</a:t>
            </a:r>
          </a:p>
        </p:txBody>
      </p:sp>
      <p:grpSp>
        <p:nvGrpSpPr>
          <p:cNvPr id="2" name="Group 1">
            <a:extLst>
              <a:ext uri="{FF2B5EF4-FFF2-40B4-BE49-F238E27FC236}">
                <a16:creationId xmlns:a16="http://schemas.microsoft.com/office/drawing/2014/main" id="{812CF3C9-C93A-AB34-FD45-F18837B7A661}"/>
              </a:ext>
            </a:extLst>
          </p:cNvPr>
          <p:cNvGrpSpPr/>
          <p:nvPr/>
        </p:nvGrpSpPr>
        <p:grpSpPr>
          <a:xfrm>
            <a:off x="0" y="0"/>
            <a:ext cx="2625809" cy="6858000"/>
            <a:chOff x="-2754515" y="-209675"/>
            <a:chExt cx="2480333" cy="6858000"/>
          </a:xfrm>
        </p:grpSpPr>
        <p:sp>
          <p:nvSpPr>
            <p:cNvPr id="15" name="Rectangle 14">
              <a:extLst>
                <a:ext uri="{FF2B5EF4-FFF2-40B4-BE49-F238E27FC236}">
                  <a16:creationId xmlns:a16="http://schemas.microsoft.com/office/drawing/2014/main" id="{CAAE43FF-9C10-849E-436A-CD6791E868F3}"/>
                </a:ext>
              </a:extLst>
            </p:cNvPr>
            <p:cNvSpPr/>
            <p:nvPr/>
          </p:nvSpPr>
          <p:spPr>
            <a:xfrm>
              <a:off x="-2754515" y="-209675"/>
              <a:ext cx="2421465" cy="6858000"/>
            </a:xfrm>
            <a:prstGeom prst="rect">
              <a:avLst/>
            </a:prstGeom>
            <a:solidFill>
              <a:srgbClr val="F5F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8DD075CA-C87D-152A-AF3F-D1440B88BDE1}"/>
                </a:ext>
              </a:extLst>
            </p:cNvPr>
            <p:cNvSpPr txBox="1"/>
            <p:nvPr/>
          </p:nvSpPr>
          <p:spPr>
            <a:xfrm>
              <a:off x="-2698518" y="2232074"/>
              <a:ext cx="2424336" cy="3170099"/>
            </a:xfrm>
            <a:prstGeom prst="rect">
              <a:avLst/>
            </a:prstGeom>
            <a:noFill/>
          </p:spPr>
          <p:txBody>
            <a:bodyPr wrap="square" rtlCol="0">
              <a:spAutoFit/>
            </a:bodyPr>
            <a:lstStyle/>
            <a:p>
              <a:pPr algn="ctr"/>
              <a:r>
                <a:rPr lang="en-US" sz="4000">
                  <a:solidFill>
                    <a:srgbClr val="34C1E8"/>
                  </a:solidFill>
                  <a:latin typeface="iCiel Brandon Text Bold" panose="020B0803020203060203" pitchFamily="34" charset="0"/>
                </a:rPr>
                <a:t>PHÂN</a:t>
              </a:r>
            </a:p>
            <a:p>
              <a:pPr algn="ctr"/>
              <a:r>
                <a:rPr lang="en-US" sz="4000">
                  <a:solidFill>
                    <a:srgbClr val="34C1E8"/>
                  </a:solidFill>
                  <a:latin typeface="iCiel Brandon Text Bold" panose="020B0803020203060203" pitchFamily="34" charset="0"/>
                </a:rPr>
                <a:t>TÍCH</a:t>
              </a:r>
            </a:p>
            <a:p>
              <a:pPr algn="ctr"/>
              <a:r>
                <a:rPr lang="en-US" sz="4000">
                  <a:solidFill>
                    <a:srgbClr val="34C1E8"/>
                  </a:solidFill>
                  <a:latin typeface="iCiel Brandon Text Bold" panose="020B0803020203060203" pitchFamily="34" charset="0"/>
                </a:rPr>
                <a:t>VÀ</a:t>
              </a:r>
            </a:p>
            <a:p>
              <a:pPr algn="ctr"/>
              <a:r>
                <a:rPr lang="en-US" sz="4000">
                  <a:solidFill>
                    <a:srgbClr val="34C1E8"/>
                  </a:solidFill>
                  <a:latin typeface="iCiel Brandon Text Bold" panose="020B0803020203060203" pitchFamily="34" charset="0"/>
                </a:rPr>
                <a:t>THIẾT</a:t>
              </a:r>
            </a:p>
            <a:p>
              <a:pPr algn="ctr"/>
              <a:r>
                <a:rPr lang="en-US" sz="4000">
                  <a:solidFill>
                    <a:srgbClr val="34C1E8"/>
                  </a:solidFill>
                  <a:latin typeface="iCiel Brandon Text Bold" panose="020B0803020203060203" pitchFamily="34" charset="0"/>
                </a:rPr>
                <a:t>KẾ</a:t>
              </a:r>
            </a:p>
          </p:txBody>
        </p:sp>
        <p:pic>
          <p:nvPicPr>
            <p:cNvPr id="19" name="Picture 8" descr="Transparency ">
              <a:extLst>
                <a:ext uri="{FF2B5EF4-FFF2-40B4-BE49-F238E27FC236}">
                  <a16:creationId xmlns:a16="http://schemas.microsoft.com/office/drawing/2014/main" id="{FCE54B5A-1A1B-5BC3-8332-51FD7B072699}"/>
                </a:ext>
              </a:extLst>
            </p:cNvPr>
            <p:cNvPicPr>
              <a:picLocks noChangeAspect="1" noChangeArrowheads="1"/>
            </p:cNvPicPr>
            <p:nvPr/>
          </p:nvPicPr>
          <p:blipFill>
            <a:blip r:embed="rId2">
              <a:alphaModFix amt="7000"/>
              <a:extLst>
                <a:ext uri="{28A0092B-C50C-407E-A947-70E740481C1C}">
                  <a14:useLocalDpi xmlns:a14="http://schemas.microsoft.com/office/drawing/2010/main" val="0"/>
                </a:ext>
              </a:extLst>
            </a:blip>
            <a:srcRect/>
            <a:stretch>
              <a:fillRect/>
            </a:stretch>
          </p:blipFill>
          <p:spPr bwMode="auto">
            <a:xfrm>
              <a:off x="-2520226" y="2539642"/>
              <a:ext cx="2020134" cy="2020134"/>
            </a:xfrm>
            <a:prstGeom prst="rect">
              <a:avLst/>
            </a:prstGeom>
            <a:noFill/>
            <a:extLst>
              <a:ext uri="{909E8E84-426E-40DD-AFC4-6F175D3DCCD1}">
                <a14:hiddenFill xmlns:a14="http://schemas.microsoft.com/office/drawing/2010/main">
                  <a:solidFill>
                    <a:srgbClr val="FFFFFF"/>
                  </a:solidFill>
                </a14:hiddenFill>
              </a:ext>
            </a:extLst>
          </p:spPr>
        </p:pic>
        <p:sp>
          <p:nvSpPr>
            <p:cNvPr id="30" name="TextBox 29">
              <a:extLst>
                <a:ext uri="{FF2B5EF4-FFF2-40B4-BE49-F238E27FC236}">
                  <a16:creationId xmlns:a16="http://schemas.microsoft.com/office/drawing/2014/main" id="{FA9CFABB-086F-9328-9596-E370DF3F0DEF}"/>
                </a:ext>
              </a:extLst>
            </p:cNvPr>
            <p:cNvSpPr txBox="1"/>
            <p:nvPr/>
          </p:nvSpPr>
          <p:spPr>
            <a:xfrm>
              <a:off x="-1881880" y="984494"/>
              <a:ext cx="896321" cy="1323439"/>
            </a:xfrm>
            <a:prstGeom prst="rect">
              <a:avLst/>
            </a:prstGeom>
            <a:noFill/>
          </p:spPr>
          <p:txBody>
            <a:bodyPr wrap="square" rtlCol="0">
              <a:spAutoFit/>
            </a:bodyPr>
            <a:lstStyle/>
            <a:p>
              <a:r>
                <a:rPr lang="en-US" sz="8000">
                  <a:solidFill>
                    <a:srgbClr val="34C1E8"/>
                  </a:solidFill>
                  <a:latin typeface="iCiel Brandon Text Bold" panose="020B0803020203060203" pitchFamily="34" charset="0"/>
                </a:rPr>
                <a:t>3</a:t>
              </a:r>
            </a:p>
          </p:txBody>
        </p:sp>
      </p:grpSp>
      <p:pic>
        <p:nvPicPr>
          <p:cNvPr id="3" name="Picture 2" descr="A screenshot of a video game&#10;&#10;Description automatically generated">
            <a:extLst>
              <a:ext uri="{FF2B5EF4-FFF2-40B4-BE49-F238E27FC236}">
                <a16:creationId xmlns:a16="http://schemas.microsoft.com/office/drawing/2014/main" id="{51DD87F7-01C8-E3D6-6E9E-A207ACB4BBEB}"/>
              </a:ext>
            </a:extLst>
          </p:cNvPr>
          <p:cNvPicPr>
            <a:picLocks noChangeAspect="1"/>
          </p:cNvPicPr>
          <p:nvPr/>
        </p:nvPicPr>
        <p:blipFill>
          <a:blip r:embed="rId3"/>
          <a:stretch>
            <a:fillRect/>
          </a:stretch>
        </p:blipFill>
        <p:spPr>
          <a:xfrm>
            <a:off x="2814558" y="1324797"/>
            <a:ext cx="9038466" cy="5105031"/>
          </a:xfrm>
          <a:prstGeom prst="rect">
            <a:avLst/>
          </a:prstGeom>
        </p:spPr>
      </p:pic>
    </p:spTree>
    <p:extLst>
      <p:ext uri="{BB962C8B-B14F-4D97-AF65-F5344CB8AC3E}">
        <p14:creationId xmlns:p14="http://schemas.microsoft.com/office/powerpoint/2010/main" val="3855677037"/>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D3942F6F-772B-8003-A41C-E35653DFB920}"/>
              </a:ext>
            </a:extLst>
          </p:cNvPr>
          <p:cNvSpPr/>
          <p:nvPr/>
        </p:nvSpPr>
        <p:spPr>
          <a:xfrm>
            <a:off x="2746272" y="148844"/>
            <a:ext cx="9288901" cy="811835"/>
          </a:xfrm>
          <a:prstGeom prst="roundRect">
            <a:avLst>
              <a:gd name="adj" fmla="val 30160"/>
            </a:avLst>
          </a:prstGeom>
          <a:solidFill>
            <a:schemeClr val="bg1"/>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a:solidFill>
                  <a:sysClr val="windowText" lastClr="000000"/>
                </a:solidFill>
                <a:latin typeface="iCiel Brandon Text Bold" panose="020B0803020203060203" pitchFamily="34" charset="0"/>
              </a:rPr>
              <a:t>Thiết kế giao diện GameOver</a:t>
            </a:r>
          </a:p>
        </p:txBody>
      </p:sp>
      <p:grpSp>
        <p:nvGrpSpPr>
          <p:cNvPr id="2" name="Group 1">
            <a:extLst>
              <a:ext uri="{FF2B5EF4-FFF2-40B4-BE49-F238E27FC236}">
                <a16:creationId xmlns:a16="http://schemas.microsoft.com/office/drawing/2014/main" id="{812CF3C9-C93A-AB34-FD45-F18837B7A661}"/>
              </a:ext>
            </a:extLst>
          </p:cNvPr>
          <p:cNvGrpSpPr/>
          <p:nvPr/>
        </p:nvGrpSpPr>
        <p:grpSpPr>
          <a:xfrm>
            <a:off x="0" y="0"/>
            <a:ext cx="2625809" cy="6858000"/>
            <a:chOff x="-2754515" y="-209675"/>
            <a:chExt cx="2480333" cy="6858000"/>
          </a:xfrm>
        </p:grpSpPr>
        <p:sp>
          <p:nvSpPr>
            <p:cNvPr id="15" name="Rectangle 14">
              <a:extLst>
                <a:ext uri="{FF2B5EF4-FFF2-40B4-BE49-F238E27FC236}">
                  <a16:creationId xmlns:a16="http://schemas.microsoft.com/office/drawing/2014/main" id="{CAAE43FF-9C10-849E-436A-CD6791E868F3}"/>
                </a:ext>
              </a:extLst>
            </p:cNvPr>
            <p:cNvSpPr/>
            <p:nvPr/>
          </p:nvSpPr>
          <p:spPr>
            <a:xfrm>
              <a:off x="-2754515" y="-209675"/>
              <a:ext cx="2421465" cy="6858000"/>
            </a:xfrm>
            <a:prstGeom prst="rect">
              <a:avLst/>
            </a:prstGeom>
            <a:solidFill>
              <a:srgbClr val="F5F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8DD075CA-C87D-152A-AF3F-D1440B88BDE1}"/>
                </a:ext>
              </a:extLst>
            </p:cNvPr>
            <p:cNvSpPr txBox="1"/>
            <p:nvPr/>
          </p:nvSpPr>
          <p:spPr>
            <a:xfrm>
              <a:off x="-2698518" y="2232074"/>
              <a:ext cx="2424336" cy="3170099"/>
            </a:xfrm>
            <a:prstGeom prst="rect">
              <a:avLst/>
            </a:prstGeom>
            <a:noFill/>
          </p:spPr>
          <p:txBody>
            <a:bodyPr wrap="square" rtlCol="0">
              <a:spAutoFit/>
            </a:bodyPr>
            <a:lstStyle/>
            <a:p>
              <a:pPr algn="ctr"/>
              <a:r>
                <a:rPr lang="en-US" sz="4000">
                  <a:solidFill>
                    <a:srgbClr val="34C1E8"/>
                  </a:solidFill>
                  <a:latin typeface="iCiel Brandon Text Bold" panose="020B0803020203060203" pitchFamily="34" charset="0"/>
                </a:rPr>
                <a:t>PHÂN</a:t>
              </a:r>
            </a:p>
            <a:p>
              <a:pPr algn="ctr"/>
              <a:r>
                <a:rPr lang="en-US" sz="4000">
                  <a:solidFill>
                    <a:srgbClr val="34C1E8"/>
                  </a:solidFill>
                  <a:latin typeface="iCiel Brandon Text Bold" panose="020B0803020203060203" pitchFamily="34" charset="0"/>
                </a:rPr>
                <a:t>TÍCH</a:t>
              </a:r>
            </a:p>
            <a:p>
              <a:pPr algn="ctr"/>
              <a:r>
                <a:rPr lang="en-US" sz="4000">
                  <a:solidFill>
                    <a:srgbClr val="34C1E8"/>
                  </a:solidFill>
                  <a:latin typeface="iCiel Brandon Text Bold" panose="020B0803020203060203" pitchFamily="34" charset="0"/>
                </a:rPr>
                <a:t>VÀ</a:t>
              </a:r>
            </a:p>
            <a:p>
              <a:pPr algn="ctr"/>
              <a:r>
                <a:rPr lang="en-US" sz="4000">
                  <a:solidFill>
                    <a:srgbClr val="34C1E8"/>
                  </a:solidFill>
                  <a:latin typeface="iCiel Brandon Text Bold" panose="020B0803020203060203" pitchFamily="34" charset="0"/>
                </a:rPr>
                <a:t>THIẾT</a:t>
              </a:r>
            </a:p>
            <a:p>
              <a:pPr algn="ctr"/>
              <a:r>
                <a:rPr lang="en-US" sz="4000">
                  <a:solidFill>
                    <a:srgbClr val="34C1E8"/>
                  </a:solidFill>
                  <a:latin typeface="iCiel Brandon Text Bold" panose="020B0803020203060203" pitchFamily="34" charset="0"/>
                </a:rPr>
                <a:t>KẾ</a:t>
              </a:r>
            </a:p>
          </p:txBody>
        </p:sp>
        <p:pic>
          <p:nvPicPr>
            <p:cNvPr id="19" name="Picture 8" descr="Transparency ">
              <a:extLst>
                <a:ext uri="{FF2B5EF4-FFF2-40B4-BE49-F238E27FC236}">
                  <a16:creationId xmlns:a16="http://schemas.microsoft.com/office/drawing/2014/main" id="{FCE54B5A-1A1B-5BC3-8332-51FD7B072699}"/>
                </a:ext>
              </a:extLst>
            </p:cNvPr>
            <p:cNvPicPr>
              <a:picLocks noChangeAspect="1" noChangeArrowheads="1"/>
            </p:cNvPicPr>
            <p:nvPr/>
          </p:nvPicPr>
          <p:blipFill>
            <a:blip r:embed="rId2">
              <a:alphaModFix amt="7000"/>
              <a:extLst>
                <a:ext uri="{28A0092B-C50C-407E-A947-70E740481C1C}">
                  <a14:useLocalDpi xmlns:a14="http://schemas.microsoft.com/office/drawing/2010/main" val="0"/>
                </a:ext>
              </a:extLst>
            </a:blip>
            <a:srcRect/>
            <a:stretch>
              <a:fillRect/>
            </a:stretch>
          </p:blipFill>
          <p:spPr bwMode="auto">
            <a:xfrm>
              <a:off x="-2520226" y="2539642"/>
              <a:ext cx="2020134" cy="2020134"/>
            </a:xfrm>
            <a:prstGeom prst="rect">
              <a:avLst/>
            </a:prstGeom>
            <a:noFill/>
            <a:extLst>
              <a:ext uri="{909E8E84-426E-40DD-AFC4-6F175D3DCCD1}">
                <a14:hiddenFill xmlns:a14="http://schemas.microsoft.com/office/drawing/2010/main">
                  <a:solidFill>
                    <a:srgbClr val="FFFFFF"/>
                  </a:solidFill>
                </a14:hiddenFill>
              </a:ext>
            </a:extLst>
          </p:spPr>
        </p:pic>
        <p:sp>
          <p:nvSpPr>
            <p:cNvPr id="30" name="TextBox 29">
              <a:extLst>
                <a:ext uri="{FF2B5EF4-FFF2-40B4-BE49-F238E27FC236}">
                  <a16:creationId xmlns:a16="http://schemas.microsoft.com/office/drawing/2014/main" id="{FA9CFABB-086F-9328-9596-E370DF3F0DEF}"/>
                </a:ext>
              </a:extLst>
            </p:cNvPr>
            <p:cNvSpPr txBox="1"/>
            <p:nvPr/>
          </p:nvSpPr>
          <p:spPr>
            <a:xfrm>
              <a:off x="-1881880" y="984494"/>
              <a:ext cx="896321" cy="1323439"/>
            </a:xfrm>
            <a:prstGeom prst="rect">
              <a:avLst/>
            </a:prstGeom>
            <a:noFill/>
          </p:spPr>
          <p:txBody>
            <a:bodyPr wrap="square" rtlCol="0">
              <a:spAutoFit/>
            </a:bodyPr>
            <a:lstStyle/>
            <a:p>
              <a:r>
                <a:rPr lang="en-US" sz="8000">
                  <a:solidFill>
                    <a:srgbClr val="34C1E8"/>
                  </a:solidFill>
                  <a:latin typeface="iCiel Brandon Text Bold" panose="020B0803020203060203" pitchFamily="34" charset="0"/>
                </a:rPr>
                <a:t>3</a:t>
              </a:r>
            </a:p>
          </p:txBody>
        </p:sp>
      </p:grpSp>
      <p:pic>
        <p:nvPicPr>
          <p:cNvPr id="4" name="Picture 3" descr="A screenshot of a video game&#10;&#10;Description automatically generated">
            <a:extLst>
              <a:ext uri="{FF2B5EF4-FFF2-40B4-BE49-F238E27FC236}">
                <a16:creationId xmlns:a16="http://schemas.microsoft.com/office/drawing/2014/main" id="{3D6127F9-0A17-8730-7F5D-3F4E38780038}"/>
              </a:ext>
            </a:extLst>
          </p:cNvPr>
          <p:cNvPicPr>
            <a:picLocks noChangeAspect="1"/>
          </p:cNvPicPr>
          <p:nvPr/>
        </p:nvPicPr>
        <p:blipFill>
          <a:blip r:embed="rId3"/>
          <a:stretch>
            <a:fillRect/>
          </a:stretch>
        </p:blipFill>
        <p:spPr>
          <a:xfrm>
            <a:off x="2814558" y="1324797"/>
            <a:ext cx="9014044" cy="5061488"/>
          </a:xfrm>
          <a:prstGeom prst="rect">
            <a:avLst/>
          </a:prstGeom>
        </p:spPr>
      </p:pic>
    </p:spTree>
    <p:extLst>
      <p:ext uri="{BB962C8B-B14F-4D97-AF65-F5344CB8AC3E}">
        <p14:creationId xmlns:p14="http://schemas.microsoft.com/office/powerpoint/2010/main" val="2060719303"/>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D3942F6F-772B-8003-A41C-E35653DFB920}"/>
              </a:ext>
            </a:extLst>
          </p:cNvPr>
          <p:cNvSpPr/>
          <p:nvPr/>
        </p:nvSpPr>
        <p:spPr>
          <a:xfrm>
            <a:off x="2746272" y="148844"/>
            <a:ext cx="9288901" cy="811835"/>
          </a:xfrm>
          <a:prstGeom prst="roundRect">
            <a:avLst>
              <a:gd name="adj" fmla="val 30160"/>
            </a:avLst>
          </a:prstGeom>
          <a:solidFill>
            <a:schemeClr val="bg1"/>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a:solidFill>
                  <a:sysClr val="windowText" lastClr="000000"/>
                </a:solidFill>
                <a:latin typeface="iCiel Brandon Text Bold" panose="020B0803020203060203" pitchFamily="34" charset="0"/>
              </a:rPr>
              <a:t>Thiết kế giao diện hoàn thành trò chơi</a:t>
            </a:r>
          </a:p>
        </p:txBody>
      </p:sp>
      <p:grpSp>
        <p:nvGrpSpPr>
          <p:cNvPr id="2" name="Group 1">
            <a:extLst>
              <a:ext uri="{FF2B5EF4-FFF2-40B4-BE49-F238E27FC236}">
                <a16:creationId xmlns:a16="http://schemas.microsoft.com/office/drawing/2014/main" id="{812CF3C9-C93A-AB34-FD45-F18837B7A661}"/>
              </a:ext>
            </a:extLst>
          </p:cNvPr>
          <p:cNvGrpSpPr/>
          <p:nvPr/>
        </p:nvGrpSpPr>
        <p:grpSpPr>
          <a:xfrm>
            <a:off x="0" y="0"/>
            <a:ext cx="2625809" cy="6858000"/>
            <a:chOff x="-2754515" y="-209675"/>
            <a:chExt cx="2480333" cy="6858000"/>
          </a:xfrm>
        </p:grpSpPr>
        <p:sp>
          <p:nvSpPr>
            <p:cNvPr id="15" name="Rectangle 14">
              <a:extLst>
                <a:ext uri="{FF2B5EF4-FFF2-40B4-BE49-F238E27FC236}">
                  <a16:creationId xmlns:a16="http://schemas.microsoft.com/office/drawing/2014/main" id="{CAAE43FF-9C10-849E-436A-CD6791E868F3}"/>
                </a:ext>
              </a:extLst>
            </p:cNvPr>
            <p:cNvSpPr/>
            <p:nvPr/>
          </p:nvSpPr>
          <p:spPr>
            <a:xfrm>
              <a:off x="-2754515" y="-209675"/>
              <a:ext cx="2421465" cy="6858000"/>
            </a:xfrm>
            <a:prstGeom prst="rect">
              <a:avLst/>
            </a:prstGeom>
            <a:solidFill>
              <a:srgbClr val="F5F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8DD075CA-C87D-152A-AF3F-D1440B88BDE1}"/>
                </a:ext>
              </a:extLst>
            </p:cNvPr>
            <p:cNvSpPr txBox="1"/>
            <p:nvPr/>
          </p:nvSpPr>
          <p:spPr>
            <a:xfrm>
              <a:off x="-2698518" y="2232074"/>
              <a:ext cx="2424336" cy="3170099"/>
            </a:xfrm>
            <a:prstGeom prst="rect">
              <a:avLst/>
            </a:prstGeom>
            <a:noFill/>
          </p:spPr>
          <p:txBody>
            <a:bodyPr wrap="square" rtlCol="0">
              <a:spAutoFit/>
            </a:bodyPr>
            <a:lstStyle/>
            <a:p>
              <a:pPr algn="ctr"/>
              <a:r>
                <a:rPr lang="en-US" sz="4000">
                  <a:solidFill>
                    <a:srgbClr val="34C1E8"/>
                  </a:solidFill>
                  <a:latin typeface="iCiel Brandon Text Bold" panose="020B0803020203060203" pitchFamily="34" charset="0"/>
                </a:rPr>
                <a:t>PHÂN</a:t>
              </a:r>
            </a:p>
            <a:p>
              <a:pPr algn="ctr"/>
              <a:r>
                <a:rPr lang="en-US" sz="4000">
                  <a:solidFill>
                    <a:srgbClr val="34C1E8"/>
                  </a:solidFill>
                  <a:latin typeface="iCiel Brandon Text Bold" panose="020B0803020203060203" pitchFamily="34" charset="0"/>
                </a:rPr>
                <a:t>TÍCH</a:t>
              </a:r>
            </a:p>
            <a:p>
              <a:pPr algn="ctr"/>
              <a:r>
                <a:rPr lang="en-US" sz="4000">
                  <a:solidFill>
                    <a:srgbClr val="34C1E8"/>
                  </a:solidFill>
                  <a:latin typeface="iCiel Brandon Text Bold" panose="020B0803020203060203" pitchFamily="34" charset="0"/>
                </a:rPr>
                <a:t>VÀ</a:t>
              </a:r>
            </a:p>
            <a:p>
              <a:pPr algn="ctr"/>
              <a:r>
                <a:rPr lang="en-US" sz="4000">
                  <a:solidFill>
                    <a:srgbClr val="34C1E8"/>
                  </a:solidFill>
                  <a:latin typeface="iCiel Brandon Text Bold" panose="020B0803020203060203" pitchFamily="34" charset="0"/>
                </a:rPr>
                <a:t>THIẾT</a:t>
              </a:r>
            </a:p>
            <a:p>
              <a:pPr algn="ctr"/>
              <a:r>
                <a:rPr lang="en-US" sz="4000">
                  <a:solidFill>
                    <a:srgbClr val="34C1E8"/>
                  </a:solidFill>
                  <a:latin typeface="iCiel Brandon Text Bold" panose="020B0803020203060203" pitchFamily="34" charset="0"/>
                </a:rPr>
                <a:t>KẾ</a:t>
              </a:r>
            </a:p>
          </p:txBody>
        </p:sp>
        <p:pic>
          <p:nvPicPr>
            <p:cNvPr id="19" name="Picture 8" descr="Transparency ">
              <a:extLst>
                <a:ext uri="{FF2B5EF4-FFF2-40B4-BE49-F238E27FC236}">
                  <a16:creationId xmlns:a16="http://schemas.microsoft.com/office/drawing/2014/main" id="{FCE54B5A-1A1B-5BC3-8332-51FD7B072699}"/>
                </a:ext>
              </a:extLst>
            </p:cNvPr>
            <p:cNvPicPr>
              <a:picLocks noChangeAspect="1" noChangeArrowheads="1"/>
            </p:cNvPicPr>
            <p:nvPr/>
          </p:nvPicPr>
          <p:blipFill>
            <a:blip r:embed="rId2">
              <a:alphaModFix amt="7000"/>
              <a:extLst>
                <a:ext uri="{28A0092B-C50C-407E-A947-70E740481C1C}">
                  <a14:useLocalDpi xmlns:a14="http://schemas.microsoft.com/office/drawing/2010/main" val="0"/>
                </a:ext>
              </a:extLst>
            </a:blip>
            <a:srcRect/>
            <a:stretch>
              <a:fillRect/>
            </a:stretch>
          </p:blipFill>
          <p:spPr bwMode="auto">
            <a:xfrm>
              <a:off x="-2520226" y="2539642"/>
              <a:ext cx="2020134" cy="2020134"/>
            </a:xfrm>
            <a:prstGeom prst="rect">
              <a:avLst/>
            </a:prstGeom>
            <a:noFill/>
            <a:extLst>
              <a:ext uri="{909E8E84-426E-40DD-AFC4-6F175D3DCCD1}">
                <a14:hiddenFill xmlns:a14="http://schemas.microsoft.com/office/drawing/2010/main">
                  <a:solidFill>
                    <a:srgbClr val="FFFFFF"/>
                  </a:solidFill>
                </a14:hiddenFill>
              </a:ext>
            </a:extLst>
          </p:spPr>
        </p:pic>
        <p:sp>
          <p:nvSpPr>
            <p:cNvPr id="30" name="TextBox 29">
              <a:extLst>
                <a:ext uri="{FF2B5EF4-FFF2-40B4-BE49-F238E27FC236}">
                  <a16:creationId xmlns:a16="http://schemas.microsoft.com/office/drawing/2014/main" id="{FA9CFABB-086F-9328-9596-E370DF3F0DEF}"/>
                </a:ext>
              </a:extLst>
            </p:cNvPr>
            <p:cNvSpPr txBox="1"/>
            <p:nvPr/>
          </p:nvSpPr>
          <p:spPr>
            <a:xfrm>
              <a:off x="-1881880" y="984494"/>
              <a:ext cx="896321" cy="1323439"/>
            </a:xfrm>
            <a:prstGeom prst="rect">
              <a:avLst/>
            </a:prstGeom>
            <a:noFill/>
          </p:spPr>
          <p:txBody>
            <a:bodyPr wrap="square" rtlCol="0">
              <a:spAutoFit/>
            </a:bodyPr>
            <a:lstStyle/>
            <a:p>
              <a:r>
                <a:rPr lang="en-US" sz="8000">
                  <a:solidFill>
                    <a:srgbClr val="34C1E8"/>
                  </a:solidFill>
                  <a:latin typeface="iCiel Brandon Text Bold" panose="020B0803020203060203" pitchFamily="34" charset="0"/>
                </a:rPr>
                <a:t>3</a:t>
              </a:r>
            </a:p>
          </p:txBody>
        </p:sp>
      </p:grpSp>
      <p:grpSp>
        <p:nvGrpSpPr>
          <p:cNvPr id="3" name="Group 2">
            <a:extLst>
              <a:ext uri="{FF2B5EF4-FFF2-40B4-BE49-F238E27FC236}">
                <a16:creationId xmlns:a16="http://schemas.microsoft.com/office/drawing/2014/main" id="{043E2203-DF49-A65D-0DF3-4B59792A1569}"/>
              </a:ext>
            </a:extLst>
          </p:cNvPr>
          <p:cNvGrpSpPr/>
          <p:nvPr/>
        </p:nvGrpSpPr>
        <p:grpSpPr>
          <a:xfrm>
            <a:off x="-2651907" y="0"/>
            <a:ext cx="2563487" cy="7282634"/>
            <a:chOff x="7131989" y="0"/>
            <a:chExt cx="2563487" cy="7282634"/>
          </a:xfrm>
        </p:grpSpPr>
        <p:sp>
          <p:nvSpPr>
            <p:cNvPr id="5" name="Rectangle 4">
              <a:extLst>
                <a:ext uri="{FF2B5EF4-FFF2-40B4-BE49-F238E27FC236}">
                  <a16:creationId xmlns:a16="http://schemas.microsoft.com/office/drawing/2014/main" id="{7C3424B0-D079-9BAD-CA62-6C82E0EB2879}"/>
                </a:ext>
              </a:extLst>
            </p:cNvPr>
            <p:cNvSpPr/>
            <p:nvPr/>
          </p:nvSpPr>
          <p:spPr>
            <a:xfrm>
              <a:off x="7131989" y="0"/>
              <a:ext cx="2536940" cy="6858000"/>
            </a:xfrm>
            <a:prstGeom prst="rect">
              <a:avLst/>
            </a:prstGeom>
            <a:solidFill>
              <a:srgbClr val="92DFF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12" descr="Check list ">
              <a:extLst>
                <a:ext uri="{FF2B5EF4-FFF2-40B4-BE49-F238E27FC236}">
                  <a16:creationId xmlns:a16="http://schemas.microsoft.com/office/drawing/2014/main" id="{D382D555-E7F7-69FD-D92D-E35DA5224E99}"/>
                </a:ext>
              </a:extLst>
            </p:cNvPr>
            <p:cNvPicPr>
              <a:picLocks noChangeAspect="1" noChangeArrowheads="1"/>
            </p:cNvPicPr>
            <p:nvPr/>
          </p:nvPicPr>
          <p:blipFill>
            <a:blip r:embed="rId3">
              <a:alphaModFix amt="14000"/>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20689996">
              <a:off x="7759595" y="5574205"/>
              <a:ext cx="1708429" cy="1708429"/>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9F9600B3-53F9-2B01-E497-1B8A78C9BC2D}"/>
                </a:ext>
              </a:extLst>
            </p:cNvPr>
            <p:cNvSpPr txBox="1"/>
            <p:nvPr/>
          </p:nvSpPr>
          <p:spPr>
            <a:xfrm>
              <a:off x="7225500" y="2441749"/>
              <a:ext cx="2469976" cy="3046988"/>
            </a:xfrm>
            <a:prstGeom prst="rect">
              <a:avLst/>
            </a:prstGeom>
            <a:noFill/>
          </p:spPr>
          <p:txBody>
            <a:bodyPr wrap="square" rtlCol="0">
              <a:spAutoFit/>
            </a:bodyPr>
            <a:lstStyle/>
            <a:p>
              <a:pPr algn="ctr"/>
              <a:r>
                <a:rPr lang="en-US" sz="4800">
                  <a:solidFill>
                    <a:schemeClr val="bg1"/>
                  </a:solidFill>
                  <a:latin typeface="iCiel Brandon Text Bold" panose="020B0803020203060203" pitchFamily="34" charset="0"/>
                </a:rPr>
                <a:t>ĐÁNH </a:t>
              </a:r>
            </a:p>
            <a:p>
              <a:pPr algn="ctr"/>
              <a:r>
                <a:rPr lang="en-US" sz="4800">
                  <a:solidFill>
                    <a:schemeClr val="bg1"/>
                  </a:solidFill>
                  <a:latin typeface="iCiel Brandon Text Bold" panose="020B0803020203060203" pitchFamily="34" charset="0"/>
                </a:rPr>
                <a:t>GIÁ</a:t>
              </a:r>
            </a:p>
            <a:p>
              <a:pPr algn="ctr"/>
              <a:r>
                <a:rPr lang="en-US" sz="4800">
                  <a:solidFill>
                    <a:schemeClr val="bg1"/>
                  </a:solidFill>
                  <a:latin typeface="iCiel Brandon Text Bold" panose="020B0803020203060203" pitchFamily="34" charset="0"/>
                </a:rPr>
                <a:t>KIỂM</a:t>
              </a:r>
            </a:p>
            <a:p>
              <a:pPr algn="ctr"/>
              <a:r>
                <a:rPr lang="en-US" sz="4800">
                  <a:solidFill>
                    <a:schemeClr val="bg1"/>
                  </a:solidFill>
                  <a:latin typeface="iCiel Brandon Text Bold" panose="020B0803020203060203" pitchFamily="34" charset="0"/>
                </a:rPr>
                <a:t>THỬ</a:t>
              </a:r>
            </a:p>
          </p:txBody>
        </p:sp>
        <p:sp>
          <p:nvSpPr>
            <p:cNvPr id="9" name="TextBox 8">
              <a:extLst>
                <a:ext uri="{FF2B5EF4-FFF2-40B4-BE49-F238E27FC236}">
                  <a16:creationId xmlns:a16="http://schemas.microsoft.com/office/drawing/2014/main" id="{CED776AB-C317-3FFA-3F61-66EEB24FAD84}"/>
                </a:ext>
              </a:extLst>
            </p:cNvPr>
            <p:cNvSpPr txBox="1"/>
            <p:nvPr/>
          </p:nvSpPr>
          <p:spPr>
            <a:xfrm>
              <a:off x="7997111" y="1194950"/>
              <a:ext cx="812232" cy="1323439"/>
            </a:xfrm>
            <a:prstGeom prst="rect">
              <a:avLst/>
            </a:prstGeom>
            <a:noFill/>
          </p:spPr>
          <p:txBody>
            <a:bodyPr wrap="square" rtlCol="0">
              <a:spAutoFit/>
            </a:bodyPr>
            <a:lstStyle/>
            <a:p>
              <a:r>
                <a:rPr lang="en-US" sz="8000">
                  <a:solidFill>
                    <a:srgbClr val="F5FCFF"/>
                  </a:solidFill>
                  <a:latin typeface="iCiel Brandon Text Bold" panose="020B0803020203060203" pitchFamily="34" charset="0"/>
                </a:rPr>
                <a:t>4</a:t>
              </a:r>
            </a:p>
          </p:txBody>
        </p:sp>
      </p:grpSp>
      <p:pic>
        <p:nvPicPr>
          <p:cNvPr id="10" name="Picture 9" descr="A video game screen shot&#10;&#10;Description automatically generated">
            <a:extLst>
              <a:ext uri="{FF2B5EF4-FFF2-40B4-BE49-F238E27FC236}">
                <a16:creationId xmlns:a16="http://schemas.microsoft.com/office/drawing/2014/main" id="{AC49CD09-B479-4E57-732C-9467CE8D0325}"/>
              </a:ext>
            </a:extLst>
          </p:cNvPr>
          <p:cNvPicPr>
            <a:picLocks noChangeAspect="1"/>
          </p:cNvPicPr>
          <p:nvPr/>
        </p:nvPicPr>
        <p:blipFill>
          <a:blip r:embed="rId4"/>
          <a:stretch>
            <a:fillRect/>
          </a:stretch>
        </p:blipFill>
        <p:spPr>
          <a:xfrm>
            <a:off x="2796526" y="1397369"/>
            <a:ext cx="9077059" cy="5134060"/>
          </a:xfrm>
          <a:prstGeom prst="rect">
            <a:avLst/>
          </a:prstGeom>
        </p:spPr>
      </p:pic>
    </p:spTree>
    <p:extLst>
      <p:ext uri="{BB962C8B-B14F-4D97-AF65-F5344CB8AC3E}">
        <p14:creationId xmlns:p14="http://schemas.microsoft.com/office/powerpoint/2010/main" val="2237357050"/>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D3942F6F-772B-8003-A41C-E35653DFB920}"/>
              </a:ext>
            </a:extLst>
          </p:cNvPr>
          <p:cNvSpPr/>
          <p:nvPr/>
        </p:nvSpPr>
        <p:spPr>
          <a:xfrm>
            <a:off x="2709102" y="-1157442"/>
            <a:ext cx="9288901" cy="811835"/>
          </a:xfrm>
          <a:prstGeom prst="roundRect">
            <a:avLst>
              <a:gd name="adj" fmla="val 30160"/>
            </a:avLst>
          </a:prstGeom>
          <a:solidFill>
            <a:schemeClr val="bg1"/>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a:solidFill>
                  <a:sysClr val="windowText" lastClr="000000"/>
                </a:solidFill>
                <a:latin typeface="iCiel Brandon Text Bold" panose="020B0803020203060203" pitchFamily="34" charset="0"/>
              </a:rPr>
              <a:t>Thiết kế giao diện (Quay thử)</a:t>
            </a:r>
          </a:p>
        </p:txBody>
      </p:sp>
      <p:sp>
        <p:nvSpPr>
          <p:cNvPr id="15" name="Rectangle 14">
            <a:extLst>
              <a:ext uri="{FF2B5EF4-FFF2-40B4-BE49-F238E27FC236}">
                <a16:creationId xmlns:a16="http://schemas.microsoft.com/office/drawing/2014/main" id="{CAAE43FF-9C10-849E-436A-CD6791E868F3}"/>
              </a:ext>
            </a:extLst>
          </p:cNvPr>
          <p:cNvSpPr/>
          <p:nvPr/>
        </p:nvSpPr>
        <p:spPr>
          <a:xfrm>
            <a:off x="0" y="0"/>
            <a:ext cx="12192001" cy="6858000"/>
          </a:xfrm>
          <a:prstGeom prst="rect">
            <a:avLst/>
          </a:prstGeom>
          <a:solidFill>
            <a:srgbClr val="F5F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8DD075CA-C87D-152A-AF3F-D1440B88BDE1}"/>
              </a:ext>
            </a:extLst>
          </p:cNvPr>
          <p:cNvSpPr txBox="1"/>
          <p:nvPr/>
        </p:nvSpPr>
        <p:spPr>
          <a:xfrm>
            <a:off x="59281" y="2441749"/>
            <a:ext cx="2566528" cy="3170099"/>
          </a:xfrm>
          <a:prstGeom prst="rect">
            <a:avLst/>
          </a:prstGeom>
          <a:noFill/>
        </p:spPr>
        <p:txBody>
          <a:bodyPr wrap="square" rtlCol="0">
            <a:spAutoFit/>
          </a:bodyPr>
          <a:lstStyle/>
          <a:p>
            <a:pPr algn="ctr"/>
            <a:r>
              <a:rPr lang="en-US" sz="4000">
                <a:solidFill>
                  <a:srgbClr val="34C1E8"/>
                </a:solidFill>
                <a:latin typeface="iCiel Brandon Text Bold" panose="020B0803020203060203" pitchFamily="34" charset="0"/>
              </a:rPr>
              <a:t>PHÂN</a:t>
            </a:r>
          </a:p>
          <a:p>
            <a:pPr algn="ctr"/>
            <a:r>
              <a:rPr lang="en-US" sz="4000">
                <a:solidFill>
                  <a:srgbClr val="34C1E8"/>
                </a:solidFill>
                <a:latin typeface="iCiel Brandon Text Bold" panose="020B0803020203060203" pitchFamily="34" charset="0"/>
              </a:rPr>
              <a:t>TÍCH</a:t>
            </a:r>
          </a:p>
          <a:p>
            <a:pPr algn="ctr"/>
            <a:r>
              <a:rPr lang="en-US" sz="4000">
                <a:solidFill>
                  <a:srgbClr val="34C1E8"/>
                </a:solidFill>
                <a:latin typeface="iCiel Brandon Text Bold" panose="020B0803020203060203" pitchFamily="34" charset="0"/>
              </a:rPr>
              <a:t>VÀ</a:t>
            </a:r>
          </a:p>
          <a:p>
            <a:pPr algn="ctr"/>
            <a:r>
              <a:rPr lang="en-US" sz="4000">
                <a:solidFill>
                  <a:srgbClr val="34C1E8"/>
                </a:solidFill>
                <a:latin typeface="iCiel Brandon Text Bold" panose="020B0803020203060203" pitchFamily="34" charset="0"/>
              </a:rPr>
              <a:t>THIẾT</a:t>
            </a:r>
          </a:p>
          <a:p>
            <a:pPr algn="ctr"/>
            <a:r>
              <a:rPr lang="en-US" sz="4000">
                <a:solidFill>
                  <a:srgbClr val="34C1E8"/>
                </a:solidFill>
                <a:latin typeface="iCiel Brandon Text Bold" panose="020B0803020203060203" pitchFamily="34" charset="0"/>
              </a:rPr>
              <a:t>KẾ</a:t>
            </a:r>
          </a:p>
        </p:txBody>
      </p:sp>
      <p:pic>
        <p:nvPicPr>
          <p:cNvPr id="19" name="Picture 8" descr="Transparency ">
            <a:extLst>
              <a:ext uri="{FF2B5EF4-FFF2-40B4-BE49-F238E27FC236}">
                <a16:creationId xmlns:a16="http://schemas.microsoft.com/office/drawing/2014/main" id="{FCE54B5A-1A1B-5BC3-8332-51FD7B072699}"/>
              </a:ext>
            </a:extLst>
          </p:cNvPr>
          <p:cNvPicPr>
            <a:picLocks noChangeAspect="1" noChangeArrowheads="1"/>
          </p:cNvPicPr>
          <p:nvPr/>
        </p:nvPicPr>
        <p:blipFill>
          <a:blip r:embed="rId2">
            <a:alphaModFix amt="7000"/>
            <a:extLst>
              <a:ext uri="{28A0092B-C50C-407E-A947-70E740481C1C}">
                <a14:useLocalDpi xmlns:a14="http://schemas.microsoft.com/office/drawing/2010/main" val="0"/>
              </a:ext>
            </a:extLst>
          </a:blip>
          <a:srcRect/>
          <a:stretch>
            <a:fillRect/>
          </a:stretch>
        </p:blipFill>
        <p:spPr bwMode="auto">
          <a:xfrm>
            <a:off x="248031" y="2749317"/>
            <a:ext cx="2138619" cy="2020134"/>
          </a:xfrm>
          <a:prstGeom prst="rect">
            <a:avLst/>
          </a:prstGeom>
          <a:noFill/>
          <a:extLst>
            <a:ext uri="{909E8E84-426E-40DD-AFC4-6F175D3DCCD1}">
              <a14:hiddenFill xmlns:a14="http://schemas.microsoft.com/office/drawing/2010/main">
                <a:solidFill>
                  <a:srgbClr val="FFFFFF"/>
                </a:solidFill>
              </a14:hiddenFill>
            </a:ext>
          </a:extLst>
        </p:spPr>
      </p:pic>
      <p:sp>
        <p:nvSpPr>
          <p:cNvPr id="30" name="TextBox 29">
            <a:extLst>
              <a:ext uri="{FF2B5EF4-FFF2-40B4-BE49-F238E27FC236}">
                <a16:creationId xmlns:a16="http://schemas.microsoft.com/office/drawing/2014/main" id="{FA9CFABB-086F-9328-9596-E370DF3F0DEF}"/>
              </a:ext>
            </a:extLst>
          </p:cNvPr>
          <p:cNvSpPr txBox="1"/>
          <p:nvPr/>
        </p:nvSpPr>
        <p:spPr>
          <a:xfrm>
            <a:off x="923817" y="1194169"/>
            <a:ext cx="948892" cy="1323439"/>
          </a:xfrm>
          <a:prstGeom prst="rect">
            <a:avLst/>
          </a:prstGeom>
          <a:noFill/>
        </p:spPr>
        <p:txBody>
          <a:bodyPr wrap="square" rtlCol="0">
            <a:spAutoFit/>
          </a:bodyPr>
          <a:lstStyle/>
          <a:p>
            <a:r>
              <a:rPr lang="en-US" sz="8000">
                <a:solidFill>
                  <a:srgbClr val="34C1E8"/>
                </a:solidFill>
                <a:latin typeface="iCiel Brandon Text Bold" panose="020B0803020203060203" pitchFamily="34" charset="0"/>
              </a:rPr>
              <a:t>3</a:t>
            </a:r>
          </a:p>
        </p:txBody>
      </p:sp>
      <p:grpSp>
        <p:nvGrpSpPr>
          <p:cNvPr id="3" name="Group 2">
            <a:extLst>
              <a:ext uri="{FF2B5EF4-FFF2-40B4-BE49-F238E27FC236}">
                <a16:creationId xmlns:a16="http://schemas.microsoft.com/office/drawing/2014/main" id="{6EF41429-5CA2-CF97-C1A2-19F124F225E2}"/>
              </a:ext>
            </a:extLst>
          </p:cNvPr>
          <p:cNvGrpSpPr/>
          <p:nvPr/>
        </p:nvGrpSpPr>
        <p:grpSpPr>
          <a:xfrm>
            <a:off x="5283" y="0"/>
            <a:ext cx="2563487" cy="7282634"/>
            <a:chOff x="7131989" y="0"/>
            <a:chExt cx="2563487" cy="7282634"/>
          </a:xfrm>
        </p:grpSpPr>
        <p:sp>
          <p:nvSpPr>
            <p:cNvPr id="5" name="Rectangle 4">
              <a:extLst>
                <a:ext uri="{FF2B5EF4-FFF2-40B4-BE49-F238E27FC236}">
                  <a16:creationId xmlns:a16="http://schemas.microsoft.com/office/drawing/2014/main" id="{0754D91D-1B69-6D87-58D3-ABC3635AC923}"/>
                </a:ext>
              </a:extLst>
            </p:cNvPr>
            <p:cNvSpPr/>
            <p:nvPr/>
          </p:nvSpPr>
          <p:spPr>
            <a:xfrm>
              <a:off x="7131989" y="0"/>
              <a:ext cx="2536940" cy="6858000"/>
            </a:xfrm>
            <a:prstGeom prst="rect">
              <a:avLst/>
            </a:prstGeom>
            <a:solidFill>
              <a:srgbClr val="92DFF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12" descr="Check list ">
              <a:extLst>
                <a:ext uri="{FF2B5EF4-FFF2-40B4-BE49-F238E27FC236}">
                  <a16:creationId xmlns:a16="http://schemas.microsoft.com/office/drawing/2014/main" id="{3EF8B9EA-A059-AE63-DA20-85D8C4009FE4}"/>
                </a:ext>
              </a:extLst>
            </p:cNvPr>
            <p:cNvPicPr>
              <a:picLocks noChangeAspect="1" noChangeArrowheads="1"/>
            </p:cNvPicPr>
            <p:nvPr/>
          </p:nvPicPr>
          <p:blipFill>
            <a:blip r:embed="rId3">
              <a:alphaModFix amt="14000"/>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20689996">
              <a:off x="7759595" y="5574205"/>
              <a:ext cx="1708429" cy="1708429"/>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8F1F1AE8-E54F-B296-09AD-B068099900E3}"/>
                </a:ext>
              </a:extLst>
            </p:cNvPr>
            <p:cNvSpPr txBox="1"/>
            <p:nvPr/>
          </p:nvSpPr>
          <p:spPr>
            <a:xfrm>
              <a:off x="7225500" y="2441749"/>
              <a:ext cx="2469976" cy="3046988"/>
            </a:xfrm>
            <a:prstGeom prst="rect">
              <a:avLst/>
            </a:prstGeom>
            <a:noFill/>
          </p:spPr>
          <p:txBody>
            <a:bodyPr wrap="square" rtlCol="0">
              <a:spAutoFit/>
            </a:bodyPr>
            <a:lstStyle/>
            <a:p>
              <a:pPr algn="ctr"/>
              <a:r>
                <a:rPr lang="en-US" sz="4800">
                  <a:solidFill>
                    <a:schemeClr val="bg1"/>
                  </a:solidFill>
                  <a:latin typeface="iCiel Brandon Text Bold" panose="020B0803020203060203" pitchFamily="34" charset="0"/>
                </a:rPr>
                <a:t>ĐÁNH </a:t>
              </a:r>
            </a:p>
            <a:p>
              <a:pPr algn="ctr"/>
              <a:r>
                <a:rPr lang="en-US" sz="4800">
                  <a:solidFill>
                    <a:schemeClr val="bg1"/>
                  </a:solidFill>
                  <a:latin typeface="iCiel Brandon Text Bold" panose="020B0803020203060203" pitchFamily="34" charset="0"/>
                </a:rPr>
                <a:t>GIÁ</a:t>
              </a:r>
            </a:p>
            <a:p>
              <a:pPr algn="ctr"/>
              <a:r>
                <a:rPr lang="en-US" sz="4800">
                  <a:solidFill>
                    <a:schemeClr val="bg1"/>
                  </a:solidFill>
                  <a:latin typeface="iCiel Brandon Text Bold" panose="020B0803020203060203" pitchFamily="34" charset="0"/>
                </a:rPr>
                <a:t>KIỂM</a:t>
              </a:r>
            </a:p>
            <a:p>
              <a:pPr algn="ctr"/>
              <a:r>
                <a:rPr lang="en-US" sz="4800">
                  <a:solidFill>
                    <a:schemeClr val="bg1"/>
                  </a:solidFill>
                  <a:latin typeface="iCiel Brandon Text Bold" panose="020B0803020203060203" pitchFamily="34" charset="0"/>
                </a:rPr>
                <a:t>THỬ</a:t>
              </a:r>
            </a:p>
          </p:txBody>
        </p:sp>
        <p:sp>
          <p:nvSpPr>
            <p:cNvPr id="9" name="TextBox 8">
              <a:extLst>
                <a:ext uri="{FF2B5EF4-FFF2-40B4-BE49-F238E27FC236}">
                  <a16:creationId xmlns:a16="http://schemas.microsoft.com/office/drawing/2014/main" id="{24373D6C-C028-BEA7-3B40-FB83F1522E40}"/>
                </a:ext>
              </a:extLst>
            </p:cNvPr>
            <p:cNvSpPr txBox="1"/>
            <p:nvPr/>
          </p:nvSpPr>
          <p:spPr>
            <a:xfrm>
              <a:off x="7997111" y="1194950"/>
              <a:ext cx="812232" cy="1323439"/>
            </a:xfrm>
            <a:prstGeom prst="rect">
              <a:avLst/>
            </a:prstGeom>
            <a:noFill/>
          </p:spPr>
          <p:txBody>
            <a:bodyPr wrap="square" rtlCol="0">
              <a:spAutoFit/>
            </a:bodyPr>
            <a:lstStyle/>
            <a:p>
              <a:r>
                <a:rPr lang="en-US" sz="8000">
                  <a:solidFill>
                    <a:srgbClr val="F5FCFF"/>
                  </a:solidFill>
                  <a:latin typeface="iCiel Brandon Text Bold" panose="020B0803020203060203" pitchFamily="34" charset="0"/>
                </a:rPr>
                <a:t>4</a:t>
              </a:r>
            </a:p>
          </p:txBody>
        </p:sp>
      </p:grpSp>
      <p:sp>
        <p:nvSpPr>
          <p:cNvPr id="10" name="Rectangle: Rounded Corners 9">
            <a:extLst>
              <a:ext uri="{FF2B5EF4-FFF2-40B4-BE49-F238E27FC236}">
                <a16:creationId xmlns:a16="http://schemas.microsoft.com/office/drawing/2014/main" id="{E1CF05C8-D2F5-6CCF-CD6F-BEBA77AE9721}"/>
              </a:ext>
            </a:extLst>
          </p:cNvPr>
          <p:cNvSpPr/>
          <p:nvPr/>
        </p:nvSpPr>
        <p:spPr>
          <a:xfrm>
            <a:off x="2709100" y="174171"/>
            <a:ext cx="9288901" cy="7029436"/>
          </a:xfrm>
          <a:prstGeom prst="roundRect">
            <a:avLst>
              <a:gd name="adj" fmla="val 3357"/>
            </a:avLst>
          </a:prstGeom>
          <a:solidFill>
            <a:schemeClr val="bg1"/>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200">
              <a:solidFill>
                <a:sysClr val="windowText" lastClr="000000"/>
              </a:solidFill>
              <a:latin typeface="iCiel Brandon Text Bold" panose="020B0803020203060203" pitchFamily="34" charset="0"/>
            </a:endParaRPr>
          </a:p>
        </p:txBody>
      </p:sp>
      <p:sp>
        <p:nvSpPr>
          <p:cNvPr id="11" name="TextBox 10">
            <a:extLst>
              <a:ext uri="{FF2B5EF4-FFF2-40B4-BE49-F238E27FC236}">
                <a16:creationId xmlns:a16="http://schemas.microsoft.com/office/drawing/2014/main" id="{1C951688-6DA9-CD56-BB33-EA8F47E5E5B7}"/>
              </a:ext>
            </a:extLst>
          </p:cNvPr>
          <p:cNvSpPr txBox="1"/>
          <p:nvPr/>
        </p:nvSpPr>
        <p:spPr>
          <a:xfrm>
            <a:off x="3238940" y="361136"/>
            <a:ext cx="8561174" cy="1077218"/>
          </a:xfrm>
          <a:prstGeom prst="rect">
            <a:avLst/>
          </a:prstGeom>
          <a:noFill/>
        </p:spPr>
        <p:txBody>
          <a:bodyPr wrap="square" rtlCol="0">
            <a:spAutoFit/>
          </a:bodyPr>
          <a:lstStyle/>
          <a:p>
            <a:r>
              <a:rPr lang="en-US" sz="3200" kern="0">
                <a:effectLst/>
                <a:latin typeface="iCiel Brandon Text Bold" panose="020B0803020203060203" pitchFamily="34" charset="0"/>
                <a:ea typeface="Times New Roman" panose="02020603050405020304" pitchFamily="18" charset="0"/>
              </a:rPr>
              <a:t>Mục tiêu: xem có lỗi hay có vấn đề về trò chơi hay không.</a:t>
            </a:r>
            <a:endParaRPr lang="en-US" sz="3200">
              <a:latin typeface="iCiel Brandon Text Bold" panose="020B0803020203060203" pitchFamily="34" charset="0"/>
            </a:endParaRPr>
          </a:p>
        </p:txBody>
      </p:sp>
      <p:sp>
        <p:nvSpPr>
          <p:cNvPr id="12" name="TextBox 11">
            <a:extLst>
              <a:ext uri="{FF2B5EF4-FFF2-40B4-BE49-F238E27FC236}">
                <a16:creationId xmlns:a16="http://schemas.microsoft.com/office/drawing/2014/main" id="{79FBFEB3-2869-FC68-7E09-F205A94BF135}"/>
              </a:ext>
            </a:extLst>
          </p:cNvPr>
          <p:cNvSpPr txBox="1"/>
          <p:nvPr/>
        </p:nvSpPr>
        <p:spPr>
          <a:xfrm>
            <a:off x="3210577" y="1438354"/>
            <a:ext cx="8826666" cy="5509200"/>
          </a:xfrm>
          <a:prstGeom prst="rect">
            <a:avLst/>
          </a:prstGeom>
          <a:noFill/>
        </p:spPr>
        <p:txBody>
          <a:bodyPr wrap="square" rtlCol="0">
            <a:spAutoFit/>
          </a:bodyPr>
          <a:lstStyle/>
          <a:p>
            <a:r>
              <a:rPr lang="en-US" sz="3200">
                <a:latin typeface="iCiel Brandon Text Bold" panose="020B0803020203060203" pitchFamily="34" charset="0"/>
              </a:rPr>
              <a:t>Nội dung:</a:t>
            </a:r>
          </a:p>
          <a:p>
            <a:r>
              <a:rPr lang="en-US" sz="3200">
                <a:latin typeface="iCiel Brandon Text Bold" panose="020B0803020203060203" pitchFamily="34" charset="0"/>
              </a:rPr>
              <a:t>+ </a:t>
            </a:r>
            <a:r>
              <a:rPr lang="vi-VN" sz="3200">
                <a:latin typeface="iCiel Brandon Text Bold" panose="020B0803020203060203" pitchFamily="34" charset="0"/>
              </a:rPr>
              <a:t>Kiểm tra các giao diện có hoạt động khi tương tác không.</a:t>
            </a:r>
            <a:endParaRPr lang="en-US" sz="3200">
              <a:latin typeface="iCiel Brandon Text Bold" panose="020B0803020203060203" pitchFamily="34" charset="0"/>
            </a:endParaRPr>
          </a:p>
          <a:p>
            <a:r>
              <a:rPr lang="en-US" sz="3200">
                <a:latin typeface="iCiel Brandon Text Bold" panose="020B0803020203060203" pitchFamily="34" charset="0"/>
              </a:rPr>
              <a:t>+ </a:t>
            </a:r>
            <a:r>
              <a:rPr lang="vi-VN" sz="3200">
                <a:latin typeface="iCiel Brandon Text Bold" panose="020B0803020203060203" pitchFamily="34" charset="0"/>
              </a:rPr>
              <a:t>Kiểm tra hiệu năng khi di chuyển các màn chơi</a:t>
            </a:r>
            <a:r>
              <a:rPr lang="en-US" sz="3200">
                <a:latin typeface="iCiel Brandon Text Bold" panose="020B0803020203060203" pitchFamily="34" charset="0"/>
              </a:rPr>
              <a:t>,</a:t>
            </a:r>
          </a:p>
          <a:p>
            <a:r>
              <a:rPr lang="en-US" sz="3200">
                <a:latin typeface="iCiel Brandon Text Bold" panose="020B0803020203060203" pitchFamily="34" charset="0"/>
              </a:rPr>
              <a:t>trò chơi</a:t>
            </a:r>
          </a:p>
          <a:p>
            <a:r>
              <a:rPr lang="en-US" sz="3200">
                <a:latin typeface="iCiel Brandon Text Bold" panose="020B0803020203060203" pitchFamily="34" charset="0"/>
              </a:rPr>
              <a:t>+ </a:t>
            </a:r>
            <a:r>
              <a:rPr lang="vi-VN" sz="3200">
                <a:latin typeface="iCiel Brandon Text Bold" panose="020B0803020203060203" pitchFamily="34" charset="0"/>
              </a:rPr>
              <a:t>Kiểm tra các đối thủ có hoạt động được không</a:t>
            </a:r>
            <a:r>
              <a:rPr lang="en-US" sz="3200">
                <a:latin typeface="iCiel Brandon Text Bold" panose="020B0803020203060203" pitchFamily="34" charset="0"/>
              </a:rPr>
              <a:t>.</a:t>
            </a:r>
          </a:p>
          <a:p>
            <a:r>
              <a:rPr lang="en-US" sz="3200">
                <a:latin typeface="iCiel Brandon Text Bold" panose="020B0803020203060203" pitchFamily="34" charset="0"/>
              </a:rPr>
              <a:t>+ </a:t>
            </a:r>
            <a:r>
              <a:rPr lang="vi-VN" sz="3200">
                <a:latin typeface="iCiel Brandon Text Bold" panose="020B0803020203060203" pitchFamily="34" charset="0"/>
              </a:rPr>
              <a:t>Kiểm tra số lần chơi lại xem ứng dụng có bị văng hay không.</a:t>
            </a:r>
            <a:endParaRPr lang="en-US" sz="3200">
              <a:latin typeface="iCiel Brandon Text Bold" panose="020B0803020203060203" pitchFamily="34" charset="0"/>
            </a:endParaRPr>
          </a:p>
          <a:p>
            <a:r>
              <a:rPr lang="en-US" sz="3200">
                <a:latin typeface="iCiel Brandon Text Bold" panose="020B0803020203060203" pitchFamily="34" charset="0"/>
              </a:rPr>
              <a:t>+ Kiểm tra hiển thị các con số thu thập có chính xác và các nhiệm vụ có hoạt động không</a:t>
            </a:r>
          </a:p>
          <a:p>
            <a:r>
              <a:rPr lang="en-US" sz="3200">
                <a:latin typeface="iCiel Brandon Text Bold" panose="020B0803020203060203" pitchFamily="34" charset="0"/>
              </a:rPr>
              <a:t> …</a:t>
            </a:r>
          </a:p>
        </p:txBody>
      </p:sp>
      <p:cxnSp>
        <p:nvCxnSpPr>
          <p:cNvPr id="14" name="Straight Connector 13">
            <a:extLst>
              <a:ext uri="{FF2B5EF4-FFF2-40B4-BE49-F238E27FC236}">
                <a16:creationId xmlns:a16="http://schemas.microsoft.com/office/drawing/2014/main" id="{6B463DAC-3C6E-FBFA-5CAB-CE8D8581FDB7}"/>
              </a:ext>
            </a:extLst>
          </p:cNvPr>
          <p:cNvCxnSpPr>
            <a:cxnSpLocks/>
          </p:cNvCxnSpPr>
          <p:nvPr/>
        </p:nvCxnSpPr>
        <p:spPr>
          <a:xfrm>
            <a:off x="3004457" y="361136"/>
            <a:ext cx="0" cy="5923550"/>
          </a:xfrm>
          <a:prstGeom prst="line">
            <a:avLst/>
          </a:prstGeom>
          <a:ln>
            <a:solidFill>
              <a:srgbClr val="34C1E8"/>
            </a:solidFill>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3AB01A15-3597-F5B4-C550-16486677F09C}"/>
              </a:ext>
            </a:extLst>
          </p:cNvPr>
          <p:cNvSpPr/>
          <p:nvPr/>
        </p:nvSpPr>
        <p:spPr>
          <a:xfrm>
            <a:off x="2833690" y="487932"/>
            <a:ext cx="341534" cy="341534"/>
          </a:xfrm>
          <a:prstGeom prst="ellipse">
            <a:avLst/>
          </a:prstGeom>
          <a:solidFill>
            <a:schemeClr val="bg1"/>
          </a:solidFill>
          <a:ln>
            <a:solidFill>
              <a:srgbClr val="34C1E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288BC427-733E-38B5-CCD9-3D977BB0A84B}"/>
              </a:ext>
            </a:extLst>
          </p:cNvPr>
          <p:cNvSpPr/>
          <p:nvPr/>
        </p:nvSpPr>
        <p:spPr>
          <a:xfrm>
            <a:off x="2833690" y="1526875"/>
            <a:ext cx="341534" cy="341534"/>
          </a:xfrm>
          <a:prstGeom prst="ellipse">
            <a:avLst/>
          </a:prstGeom>
          <a:solidFill>
            <a:schemeClr val="bg1"/>
          </a:solidFill>
          <a:ln>
            <a:solidFill>
              <a:srgbClr val="34C1E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a:extLst>
              <a:ext uri="{FF2B5EF4-FFF2-40B4-BE49-F238E27FC236}">
                <a16:creationId xmlns:a16="http://schemas.microsoft.com/office/drawing/2014/main" id="{A0CBEB08-632C-39B7-4156-13031AD8A955}"/>
              </a:ext>
            </a:extLst>
          </p:cNvPr>
          <p:cNvGrpSpPr/>
          <p:nvPr/>
        </p:nvGrpSpPr>
        <p:grpSpPr>
          <a:xfrm>
            <a:off x="-2668685" y="0"/>
            <a:ext cx="2523072" cy="6858000"/>
            <a:chOff x="9668928" y="0"/>
            <a:chExt cx="2523072" cy="6858000"/>
          </a:xfrm>
        </p:grpSpPr>
        <p:sp>
          <p:nvSpPr>
            <p:cNvPr id="24" name="Rectangle 23">
              <a:extLst>
                <a:ext uri="{FF2B5EF4-FFF2-40B4-BE49-F238E27FC236}">
                  <a16:creationId xmlns:a16="http://schemas.microsoft.com/office/drawing/2014/main" id="{A059385F-D766-9EDF-70E6-92CC6B93A606}"/>
                </a:ext>
              </a:extLst>
            </p:cNvPr>
            <p:cNvSpPr/>
            <p:nvPr/>
          </p:nvSpPr>
          <p:spPr>
            <a:xfrm>
              <a:off x="9668928" y="0"/>
              <a:ext cx="2523072" cy="6858000"/>
            </a:xfrm>
            <a:prstGeom prst="rect">
              <a:avLst/>
            </a:prstGeom>
            <a:solidFill>
              <a:srgbClr val="F5F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5FCFF"/>
                </a:solidFill>
              </a:endParaRPr>
            </a:p>
          </p:txBody>
        </p:sp>
        <p:pic>
          <p:nvPicPr>
            <p:cNvPr id="25" name="Picture 16" descr="Exam ">
              <a:extLst>
                <a:ext uri="{FF2B5EF4-FFF2-40B4-BE49-F238E27FC236}">
                  <a16:creationId xmlns:a16="http://schemas.microsoft.com/office/drawing/2014/main" id="{1E73F59B-7831-1B32-CCA1-F0067D473D65}"/>
                </a:ext>
              </a:extLst>
            </p:cNvPr>
            <p:cNvPicPr>
              <a:picLocks noChangeAspect="1" noChangeArrowheads="1"/>
            </p:cNvPicPr>
            <p:nvPr/>
          </p:nvPicPr>
          <p:blipFill>
            <a:blip r:embed="rId4">
              <a:duotone>
                <a:schemeClr val="accent5">
                  <a:shade val="45000"/>
                  <a:satMod val="135000"/>
                </a:schemeClr>
                <a:prstClr val="white"/>
              </a:duotone>
              <a:alphaModFix amt="20000"/>
              <a:extLst>
                <a:ext uri="{28A0092B-C50C-407E-A947-70E740481C1C}">
                  <a14:useLocalDpi xmlns:a14="http://schemas.microsoft.com/office/drawing/2010/main" val="0"/>
                </a:ext>
              </a:extLst>
            </a:blip>
            <a:srcRect/>
            <a:stretch>
              <a:fillRect/>
            </a:stretch>
          </p:blipFill>
          <p:spPr bwMode="auto">
            <a:xfrm>
              <a:off x="10171460" y="4557748"/>
              <a:ext cx="1645445" cy="1645445"/>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id="{72D5AB95-65FA-A7F9-C71A-A70E36A61B83}"/>
                </a:ext>
              </a:extLst>
            </p:cNvPr>
            <p:cNvSpPr txBox="1"/>
            <p:nvPr/>
          </p:nvSpPr>
          <p:spPr>
            <a:xfrm>
              <a:off x="9869832" y="2517607"/>
              <a:ext cx="2248702" cy="1938992"/>
            </a:xfrm>
            <a:prstGeom prst="rect">
              <a:avLst/>
            </a:prstGeom>
            <a:noFill/>
          </p:spPr>
          <p:txBody>
            <a:bodyPr wrap="square" rtlCol="0">
              <a:spAutoFit/>
            </a:bodyPr>
            <a:lstStyle/>
            <a:p>
              <a:pPr algn="ctr"/>
              <a:r>
                <a:rPr lang="en-US" sz="6000">
                  <a:solidFill>
                    <a:srgbClr val="34C1E8"/>
                  </a:solidFill>
                  <a:latin typeface="iCiel Brandon Text Bold" panose="020B0803020203060203" pitchFamily="34" charset="0"/>
                </a:rPr>
                <a:t>KẾT LUẬN</a:t>
              </a:r>
            </a:p>
          </p:txBody>
        </p:sp>
        <p:sp>
          <p:nvSpPr>
            <p:cNvPr id="27" name="TextBox 26">
              <a:extLst>
                <a:ext uri="{FF2B5EF4-FFF2-40B4-BE49-F238E27FC236}">
                  <a16:creationId xmlns:a16="http://schemas.microsoft.com/office/drawing/2014/main" id="{DCED4C71-0DE6-CEAF-9DF0-F1A68464E40D}"/>
                </a:ext>
              </a:extLst>
            </p:cNvPr>
            <p:cNvSpPr txBox="1"/>
            <p:nvPr/>
          </p:nvSpPr>
          <p:spPr>
            <a:xfrm>
              <a:off x="10588067" y="1194168"/>
              <a:ext cx="812232" cy="1323439"/>
            </a:xfrm>
            <a:prstGeom prst="rect">
              <a:avLst/>
            </a:prstGeom>
            <a:noFill/>
          </p:spPr>
          <p:txBody>
            <a:bodyPr wrap="square" rtlCol="0">
              <a:spAutoFit/>
            </a:bodyPr>
            <a:lstStyle/>
            <a:p>
              <a:r>
                <a:rPr lang="en-US" sz="8000">
                  <a:solidFill>
                    <a:srgbClr val="34C1E8"/>
                  </a:solidFill>
                  <a:latin typeface="iCiel Brandon Text Bold" panose="020B0803020203060203" pitchFamily="34" charset="0"/>
                </a:rPr>
                <a:t>5</a:t>
              </a:r>
            </a:p>
          </p:txBody>
        </p:sp>
      </p:grpSp>
    </p:spTree>
    <p:extLst>
      <p:ext uri="{BB962C8B-B14F-4D97-AF65-F5344CB8AC3E}">
        <p14:creationId xmlns:p14="http://schemas.microsoft.com/office/powerpoint/2010/main" val="3997929623"/>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250"/>
                                        <p:tgtEl>
                                          <p:spTgt spid="16"/>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left)">
                                      <p:cBhvr>
                                        <p:cTn id="10" dur="25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wipe(left)">
                                      <p:cBhvr>
                                        <p:cTn id="15" dur="500"/>
                                        <p:tgtEl>
                                          <p:spTgt spid="18"/>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wipe(left)">
                                      <p:cBhvr>
                                        <p:cTn id="1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6" grpId="0" animBg="1"/>
      <p:bldP spid="18"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D3942F6F-772B-8003-A41C-E35653DFB920}"/>
              </a:ext>
            </a:extLst>
          </p:cNvPr>
          <p:cNvSpPr/>
          <p:nvPr/>
        </p:nvSpPr>
        <p:spPr>
          <a:xfrm>
            <a:off x="2709102" y="-1157442"/>
            <a:ext cx="9288901" cy="811835"/>
          </a:xfrm>
          <a:prstGeom prst="roundRect">
            <a:avLst>
              <a:gd name="adj" fmla="val 30160"/>
            </a:avLst>
          </a:prstGeom>
          <a:solidFill>
            <a:schemeClr val="bg1"/>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a:solidFill>
                  <a:sysClr val="windowText" lastClr="000000"/>
                </a:solidFill>
                <a:latin typeface="iCiel Brandon Text Bold" panose="020B0803020203060203" pitchFamily="34" charset="0"/>
              </a:rPr>
              <a:t>Thiết kế giao diện (Quay thử)</a:t>
            </a:r>
          </a:p>
        </p:txBody>
      </p:sp>
      <p:sp>
        <p:nvSpPr>
          <p:cNvPr id="15" name="Rectangle 14">
            <a:extLst>
              <a:ext uri="{FF2B5EF4-FFF2-40B4-BE49-F238E27FC236}">
                <a16:creationId xmlns:a16="http://schemas.microsoft.com/office/drawing/2014/main" id="{CAAE43FF-9C10-849E-436A-CD6791E868F3}"/>
              </a:ext>
            </a:extLst>
          </p:cNvPr>
          <p:cNvSpPr/>
          <p:nvPr/>
        </p:nvSpPr>
        <p:spPr>
          <a:xfrm>
            <a:off x="0" y="0"/>
            <a:ext cx="12192001" cy="6858000"/>
          </a:xfrm>
          <a:prstGeom prst="rect">
            <a:avLst/>
          </a:prstGeom>
          <a:solidFill>
            <a:srgbClr val="F5F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8DD075CA-C87D-152A-AF3F-D1440B88BDE1}"/>
              </a:ext>
            </a:extLst>
          </p:cNvPr>
          <p:cNvSpPr txBox="1"/>
          <p:nvPr/>
        </p:nvSpPr>
        <p:spPr>
          <a:xfrm>
            <a:off x="59281" y="2441749"/>
            <a:ext cx="2566528" cy="3170099"/>
          </a:xfrm>
          <a:prstGeom prst="rect">
            <a:avLst/>
          </a:prstGeom>
          <a:noFill/>
        </p:spPr>
        <p:txBody>
          <a:bodyPr wrap="square" rtlCol="0">
            <a:spAutoFit/>
          </a:bodyPr>
          <a:lstStyle/>
          <a:p>
            <a:pPr algn="ctr"/>
            <a:r>
              <a:rPr lang="en-US" sz="4000">
                <a:solidFill>
                  <a:srgbClr val="34C1E8"/>
                </a:solidFill>
                <a:latin typeface="iCiel Brandon Text Bold" panose="020B0803020203060203" pitchFamily="34" charset="0"/>
              </a:rPr>
              <a:t>PHÂN</a:t>
            </a:r>
          </a:p>
          <a:p>
            <a:pPr algn="ctr"/>
            <a:r>
              <a:rPr lang="en-US" sz="4000">
                <a:solidFill>
                  <a:srgbClr val="34C1E8"/>
                </a:solidFill>
                <a:latin typeface="iCiel Brandon Text Bold" panose="020B0803020203060203" pitchFamily="34" charset="0"/>
              </a:rPr>
              <a:t>TÍCH</a:t>
            </a:r>
          </a:p>
          <a:p>
            <a:pPr algn="ctr"/>
            <a:r>
              <a:rPr lang="en-US" sz="4000">
                <a:solidFill>
                  <a:srgbClr val="34C1E8"/>
                </a:solidFill>
                <a:latin typeface="iCiel Brandon Text Bold" panose="020B0803020203060203" pitchFamily="34" charset="0"/>
              </a:rPr>
              <a:t>VÀ</a:t>
            </a:r>
          </a:p>
          <a:p>
            <a:pPr algn="ctr"/>
            <a:r>
              <a:rPr lang="en-US" sz="4000">
                <a:solidFill>
                  <a:srgbClr val="34C1E8"/>
                </a:solidFill>
                <a:latin typeface="iCiel Brandon Text Bold" panose="020B0803020203060203" pitchFamily="34" charset="0"/>
              </a:rPr>
              <a:t>THIẾT</a:t>
            </a:r>
          </a:p>
          <a:p>
            <a:pPr algn="ctr"/>
            <a:r>
              <a:rPr lang="en-US" sz="4000">
                <a:solidFill>
                  <a:srgbClr val="34C1E8"/>
                </a:solidFill>
                <a:latin typeface="iCiel Brandon Text Bold" panose="020B0803020203060203" pitchFamily="34" charset="0"/>
              </a:rPr>
              <a:t>KẾ</a:t>
            </a:r>
          </a:p>
        </p:txBody>
      </p:sp>
      <p:pic>
        <p:nvPicPr>
          <p:cNvPr id="19" name="Picture 8" descr="Transparency ">
            <a:extLst>
              <a:ext uri="{FF2B5EF4-FFF2-40B4-BE49-F238E27FC236}">
                <a16:creationId xmlns:a16="http://schemas.microsoft.com/office/drawing/2014/main" id="{FCE54B5A-1A1B-5BC3-8332-51FD7B072699}"/>
              </a:ext>
            </a:extLst>
          </p:cNvPr>
          <p:cNvPicPr>
            <a:picLocks noChangeAspect="1" noChangeArrowheads="1"/>
          </p:cNvPicPr>
          <p:nvPr/>
        </p:nvPicPr>
        <p:blipFill>
          <a:blip r:embed="rId2">
            <a:alphaModFix amt="7000"/>
            <a:extLst>
              <a:ext uri="{28A0092B-C50C-407E-A947-70E740481C1C}">
                <a14:useLocalDpi xmlns:a14="http://schemas.microsoft.com/office/drawing/2010/main" val="0"/>
              </a:ext>
            </a:extLst>
          </a:blip>
          <a:srcRect/>
          <a:stretch>
            <a:fillRect/>
          </a:stretch>
        </p:blipFill>
        <p:spPr bwMode="auto">
          <a:xfrm>
            <a:off x="248031" y="2749317"/>
            <a:ext cx="2138619" cy="2020134"/>
          </a:xfrm>
          <a:prstGeom prst="rect">
            <a:avLst/>
          </a:prstGeom>
          <a:noFill/>
          <a:extLst>
            <a:ext uri="{909E8E84-426E-40DD-AFC4-6F175D3DCCD1}">
              <a14:hiddenFill xmlns:a14="http://schemas.microsoft.com/office/drawing/2010/main">
                <a:solidFill>
                  <a:srgbClr val="FFFFFF"/>
                </a:solidFill>
              </a14:hiddenFill>
            </a:ext>
          </a:extLst>
        </p:spPr>
      </p:pic>
      <p:sp>
        <p:nvSpPr>
          <p:cNvPr id="30" name="TextBox 29">
            <a:extLst>
              <a:ext uri="{FF2B5EF4-FFF2-40B4-BE49-F238E27FC236}">
                <a16:creationId xmlns:a16="http://schemas.microsoft.com/office/drawing/2014/main" id="{FA9CFABB-086F-9328-9596-E370DF3F0DEF}"/>
              </a:ext>
            </a:extLst>
          </p:cNvPr>
          <p:cNvSpPr txBox="1"/>
          <p:nvPr/>
        </p:nvSpPr>
        <p:spPr>
          <a:xfrm>
            <a:off x="923817" y="1194169"/>
            <a:ext cx="948892" cy="1323439"/>
          </a:xfrm>
          <a:prstGeom prst="rect">
            <a:avLst/>
          </a:prstGeom>
          <a:noFill/>
        </p:spPr>
        <p:txBody>
          <a:bodyPr wrap="square" rtlCol="0">
            <a:spAutoFit/>
          </a:bodyPr>
          <a:lstStyle/>
          <a:p>
            <a:r>
              <a:rPr lang="en-US" sz="8000">
                <a:solidFill>
                  <a:srgbClr val="34C1E8"/>
                </a:solidFill>
                <a:latin typeface="iCiel Brandon Text Bold" panose="020B0803020203060203" pitchFamily="34" charset="0"/>
              </a:rPr>
              <a:t>3</a:t>
            </a:r>
          </a:p>
        </p:txBody>
      </p:sp>
      <p:grpSp>
        <p:nvGrpSpPr>
          <p:cNvPr id="3" name="Group 2">
            <a:extLst>
              <a:ext uri="{FF2B5EF4-FFF2-40B4-BE49-F238E27FC236}">
                <a16:creationId xmlns:a16="http://schemas.microsoft.com/office/drawing/2014/main" id="{6EF41429-5CA2-CF97-C1A2-19F124F225E2}"/>
              </a:ext>
            </a:extLst>
          </p:cNvPr>
          <p:cNvGrpSpPr/>
          <p:nvPr/>
        </p:nvGrpSpPr>
        <p:grpSpPr>
          <a:xfrm>
            <a:off x="5283" y="0"/>
            <a:ext cx="2563487" cy="7282634"/>
            <a:chOff x="7131989" y="0"/>
            <a:chExt cx="2563487" cy="7282634"/>
          </a:xfrm>
        </p:grpSpPr>
        <p:sp>
          <p:nvSpPr>
            <p:cNvPr id="5" name="Rectangle 4">
              <a:extLst>
                <a:ext uri="{FF2B5EF4-FFF2-40B4-BE49-F238E27FC236}">
                  <a16:creationId xmlns:a16="http://schemas.microsoft.com/office/drawing/2014/main" id="{0754D91D-1B69-6D87-58D3-ABC3635AC923}"/>
                </a:ext>
              </a:extLst>
            </p:cNvPr>
            <p:cNvSpPr/>
            <p:nvPr/>
          </p:nvSpPr>
          <p:spPr>
            <a:xfrm>
              <a:off x="7131989" y="0"/>
              <a:ext cx="2536940" cy="6858000"/>
            </a:xfrm>
            <a:prstGeom prst="rect">
              <a:avLst/>
            </a:prstGeom>
            <a:solidFill>
              <a:srgbClr val="92DFF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12" descr="Check list ">
              <a:extLst>
                <a:ext uri="{FF2B5EF4-FFF2-40B4-BE49-F238E27FC236}">
                  <a16:creationId xmlns:a16="http://schemas.microsoft.com/office/drawing/2014/main" id="{3EF8B9EA-A059-AE63-DA20-85D8C4009FE4}"/>
                </a:ext>
              </a:extLst>
            </p:cNvPr>
            <p:cNvPicPr>
              <a:picLocks noChangeAspect="1" noChangeArrowheads="1"/>
            </p:cNvPicPr>
            <p:nvPr/>
          </p:nvPicPr>
          <p:blipFill>
            <a:blip r:embed="rId3">
              <a:alphaModFix amt="14000"/>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20689996">
              <a:off x="7759595" y="5574205"/>
              <a:ext cx="1708429" cy="1708429"/>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8F1F1AE8-E54F-B296-09AD-B068099900E3}"/>
                </a:ext>
              </a:extLst>
            </p:cNvPr>
            <p:cNvSpPr txBox="1"/>
            <p:nvPr/>
          </p:nvSpPr>
          <p:spPr>
            <a:xfrm>
              <a:off x="7225500" y="2441749"/>
              <a:ext cx="2469976" cy="3046988"/>
            </a:xfrm>
            <a:prstGeom prst="rect">
              <a:avLst/>
            </a:prstGeom>
            <a:noFill/>
          </p:spPr>
          <p:txBody>
            <a:bodyPr wrap="square" rtlCol="0">
              <a:spAutoFit/>
            </a:bodyPr>
            <a:lstStyle/>
            <a:p>
              <a:pPr algn="ctr"/>
              <a:r>
                <a:rPr lang="en-US" sz="4800">
                  <a:solidFill>
                    <a:schemeClr val="bg1"/>
                  </a:solidFill>
                  <a:latin typeface="iCiel Brandon Text Bold" panose="020B0803020203060203" pitchFamily="34" charset="0"/>
                </a:rPr>
                <a:t>ĐÁNH </a:t>
              </a:r>
            </a:p>
            <a:p>
              <a:pPr algn="ctr"/>
              <a:r>
                <a:rPr lang="en-US" sz="4800">
                  <a:solidFill>
                    <a:schemeClr val="bg1"/>
                  </a:solidFill>
                  <a:latin typeface="iCiel Brandon Text Bold" panose="020B0803020203060203" pitchFamily="34" charset="0"/>
                </a:rPr>
                <a:t>GIÁ</a:t>
              </a:r>
            </a:p>
            <a:p>
              <a:pPr algn="ctr"/>
              <a:r>
                <a:rPr lang="en-US" sz="4800">
                  <a:solidFill>
                    <a:schemeClr val="bg1"/>
                  </a:solidFill>
                  <a:latin typeface="iCiel Brandon Text Bold" panose="020B0803020203060203" pitchFamily="34" charset="0"/>
                </a:rPr>
                <a:t>KIỂM</a:t>
              </a:r>
            </a:p>
            <a:p>
              <a:pPr algn="ctr"/>
              <a:r>
                <a:rPr lang="en-US" sz="4800">
                  <a:solidFill>
                    <a:schemeClr val="bg1"/>
                  </a:solidFill>
                  <a:latin typeface="iCiel Brandon Text Bold" panose="020B0803020203060203" pitchFamily="34" charset="0"/>
                </a:rPr>
                <a:t>THỬ</a:t>
              </a:r>
            </a:p>
          </p:txBody>
        </p:sp>
        <p:sp>
          <p:nvSpPr>
            <p:cNvPr id="9" name="TextBox 8">
              <a:extLst>
                <a:ext uri="{FF2B5EF4-FFF2-40B4-BE49-F238E27FC236}">
                  <a16:creationId xmlns:a16="http://schemas.microsoft.com/office/drawing/2014/main" id="{24373D6C-C028-BEA7-3B40-FB83F1522E40}"/>
                </a:ext>
              </a:extLst>
            </p:cNvPr>
            <p:cNvSpPr txBox="1"/>
            <p:nvPr/>
          </p:nvSpPr>
          <p:spPr>
            <a:xfrm>
              <a:off x="7997111" y="1194950"/>
              <a:ext cx="812232" cy="1323439"/>
            </a:xfrm>
            <a:prstGeom prst="rect">
              <a:avLst/>
            </a:prstGeom>
            <a:noFill/>
          </p:spPr>
          <p:txBody>
            <a:bodyPr wrap="square" rtlCol="0">
              <a:spAutoFit/>
            </a:bodyPr>
            <a:lstStyle/>
            <a:p>
              <a:r>
                <a:rPr lang="en-US" sz="8000">
                  <a:solidFill>
                    <a:srgbClr val="F5FCFF"/>
                  </a:solidFill>
                  <a:latin typeface="iCiel Brandon Text Bold" panose="020B0803020203060203" pitchFamily="34" charset="0"/>
                </a:rPr>
                <a:t>4</a:t>
              </a:r>
            </a:p>
          </p:txBody>
        </p:sp>
      </p:grpSp>
      <p:sp>
        <p:nvSpPr>
          <p:cNvPr id="10" name="Rectangle: Rounded Corners 9">
            <a:extLst>
              <a:ext uri="{FF2B5EF4-FFF2-40B4-BE49-F238E27FC236}">
                <a16:creationId xmlns:a16="http://schemas.microsoft.com/office/drawing/2014/main" id="{E1CF05C8-D2F5-6CCF-CD6F-BEBA77AE9721}"/>
              </a:ext>
            </a:extLst>
          </p:cNvPr>
          <p:cNvSpPr/>
          <p:nvPr/>
        </p:nvSpPr>
        <p:spPr>
          <a:xfrm>
            <a:off x="2709100" y="174171"/>
            <a:ext cx="9288901" cy="6502400"/>
          </a:xfrm>
          <a:prstGeom prst="roundRect">
            <a:avLst>
              <a:gd name="adj" fmla="val 3357"/>
            </a:avLst>
          </a:prstGeom>
          <a:solidFill>
            <a:schemeClr val="bg1"/>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200">
              <a:solidFill>
                <a:sysClr val="windowText" lastClr="000000"/>
              </a:solidFill>
              <a:latin typeface="iCiel Brandon Text Bold" panose="020B0803020203060203" pitchFamily="34" charset="0"/>
            </a:endParaRPr>
          </a:p>
        </p:txBody>
      </p:sp>
      <p:cxnSp>
        <p:nvCxnSpPr>
          <p:cNvPr id="14" name="Straight Connector 13">
            <a:extLst>
              <a:ext uri="{FF2B5EF4-FFF2-40B4-BE49-F238E27FC236}">
                <a16:creationId xmlns:a16="http://schemas.microsoft.com/office/drawing/2014/main" id="{6B463DAC-3C6E-FBFA-5CAB-CE8D8581FDB7}"/>
              </a:ext>
            </a:extLst>
          </p:cNvPr>
          <p:cNvCxnSpPr>
            <a:cxnSpLocks/>
          </p:cNvCxnSpPr>
          <p:nvPr/>
        </p:nvCxnSpPr>
        <p:spPr>
          <a:xfrm>
            <a:off x="3004457" y="361136"/>
            <a:ext cx="0" cy="5923550"/>
          </a:xfrm>
          <a:prstGeom prst="line">
            <a:avLst/>
          </a:prstGeom>
          <a:ln>
            <a:solidFill>
              <a:srgbClr val="34C1E8"/>
            </a:solidFill>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3AB01A15-3597-F5B4-C550-16486677F09C}"/>
              </a:ext>
            </a:extLst>
          </p:cNvPr>
          <p:cNvSpPr/>
          <p:nvPr/>
        </p:nvSpPr>
        <p:spPr>
          <a:xfrm>
            <a:off x="2833690" y="487932"/>
            <a:ext cx="341534" cy="341534"/>
          </a:xfrm>
          <a:prstGeom prst="ellipse">
            <a:avLst/>
          </a:prstGeom>
          <a:solidFill>
            <a:schemeClr val="bg1"/>
          </a:solidFill>
          <a:ln>
            <a:solidFill>
              <a:srgbClr val="34C1E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AE7F4317-C656-B853-78B2-4563D3AFD205}"/>
              </a:ext>
            </a:extLst>
          </p:cNvPr>
          <p:cNvSpPr txBox="1"/>
          <p:nvPr/>
        </p:nvSpPr>
        <p:spPr>
          <a:xfrm>
            <a:off x="3171335" y="361136"/>
            <a:ext cx="8628779" cy="2554545"/>
          </a:xfrm>
          <a:prstGeom prst="rect">
            <a:avLst/>
          </a:prstGeom>
          <a:noFill/>
        </p:spPr>
        <p:txBody>
          <a:bodyPr wrap="square" rtlCol="0">
            <a:spAutoFit/>
          </a:bodyPr>
          <a:lstStyle/>
          <a:p>
            <a:r>
              <a:rPr lang="en-US" sz="3200">
                <a:latin typeface="iCiel Brandon Text Bold" panose="020B0803020203060203" pitchFamily="34" charset="0"/>
              </a:rPr>
              <a:t>Kết quả: </a:t>
            </a:r>
          </a:p>
          <a:p>
            <a:r>
              <a:rPr lang="en-US" sz="3200">
                <a:latin typeface="iCiel Brandon Text Bold" panose="020B0803020203060203" pitchFamily="34" charset="0"/>
              </a:rPr>
              <a:t>T</a:t>
            </a:r>
            <a:r>
              <a:rPr lang="vi-VN" sz="3200">
                <a:latin typeface="iCiel Brandon Text Bold" panose="020B0803020203060203" pitchFamily="34" charset="0"/>
              </a:rPr>
              <a:t>ừ các kiểm thử trên cho thấy trò chơi hoạt động khá tốt và đã đạt yêu cầu.Tuy vậy hiệu năng của mỗi máy sẽ ảnh hưởng không nhiều đến chất lượng khi chơi.</a:t>
            </a:r>
            <a:endParaRPr lang="en-US" sz="3200">
              <a:latin typeface="iCiel Brandon Text Bold" panose="020B0803020203060203" pitchFamily="34" charset="0"/>
            </a:endParaRPr>
          </a:p>
        </p:txBody>
      </p:sp>
      <p:grpSp>
        <p:nvGrpSpPr>
          <p:cNvPr id="23" name="Group 22">
            <a:extLst>
              <a:ext uri="{FF2B5EF4-FFF2-40B4-BE49-F238E27FC236}">
                <a16:creationId xmlns:a16="http://schemas.microsoft.com/office/drawing/2014/main" id="{A0CBEB08-632C-39B7-4156-13031AD8A955}"/>
              </a:ext>
            </a:extLst>
          </p:cNvPr>
          <p:cNvGrpSpPr/>
          <p:nvPr/>
        </p:nvGrpSpPr>
        <p:grpSpPr>
          <a:xfrm>
            <a:off x="-2668685" y="0"/>
            <a:ext cx="2523072" cy="6858000"/>
            <a:chOff x="9668928" y="0"/>
            <a:chExt cx="2523072" cy="6858000"/>
          </a:xfrm>
        </p:grpSpPr>
        <p:sp>
          <p:nvSpPr>
            <p:cNvPr id="24" name="Rectangle 23">
              <a:extLst>
                <a:ext uri="{FF2B5EF4-FFF2-40B4-BE49-F238E27FC236}">
                  <a16:creationId xmlns:a16="http://schemas.microsoft.com/office/drawing/2014/main" id="{A059385F-D766-9EDF-70E6-92CC6B93A606}"/>
                </a:ext>
              </a:extLst>
            </p:cNvPr>
            <p:cNvSpPr/>
            <p:nvPr/>
          </p:nvSpPr>
          <p:spPr>
            <a:xfrm>
              <a:off x="9668928" y="0"/>
              <a:ext cx="2523072" cy="6858000"/>
            </a:xfrm>
            <a:prstGeom prst="rect">
              <a:avLst/>
            </a:prstGeom>
            <a:solidFill>
              <a:srgbClr val="F5F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5FCFF"/>
                </a:solidFill>
              </a:endParaRPr>
            </a:p>
          </p:txBody>
        </p:sp>
        <p:pic>
          <p:nvPicPr>
            <p:cNvPr id="25" name="Picture 16" descr="Exam ">
              <a:extLst>
                <a:ext uri="{FF2B5EF4-FFF2-40B4-BE49-F238E27FC236}">
                  <a16:creationId xmlns:a16="http://schemas.microsoft.com/office/drawing/2014/main" id="{1E73F59B-7831-1B32-CCA1-F0067D473D65}"/>
                </a:ext>
              </a:extLst>
            </p:cNvPr>
            <p:cNvPicPr>
              <a:picLocks noChangeAspect="1" noChangeArrowheads="1"/>
            </p:cNvPicPr>
            <p:nvPr/>
          </p:nvPicPr>
          <p:blipFill>
            <a:blip r:embed="rId4">
              <a:duotone>
                <a:schemeClr val="accent5">
                  <a:shade val="45000"/>
                  <a:satMod val="135000"/>
                </a:schemeClr>
                <a:prstClr val="white"/>
              </a:duotone>
              <a:alphaModFix amt="20000"/>
              <a:extLst>
                <a:ext uri="{28A0092B-C50C-407E-A947-70E740481C1C}">
                  <a14:useLocalDpi xmlns:a14="http://schemas.microsoft.com/office/drawing/2010/main" val="0"/>
                </a:ext>
              </a:extLst>
            </a:blip>
            <a:srcRect/>
            <a:stretch>
              <a:fillRect/>
            </a:stretch>
          </p:blipFill>
          <p:spPr bwMode="auto">
            <a:xfrm>
              <a:off x="10171460" y="4557748"/>
              <a:ext cx="1645445" cy="1645445"/>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id="{72D5AB95-65FA-A7F9-C71A-A70E36A61B83}"/>
                </a:ext>
              </a:extLst>
            </p:cNvPr>
            <p:cNvSpPr txBox="1"/>
            <p:nvPr/>
          </p:nvSpPr>
          <p:spPr>
            <a:xfrm>
              <a:off x="9869832" y="2517607"/>
              <a:ext cx="2248702" cy="1938992"/>
            </a:xfrm>
            <a:prstGeom prst="rect">
              <a:avLst/>
            </a:prstGeom>
            <a:noFill/>
          </p:spPr>
          <p:txBody>
            <a:bodyPr wrap="square" rtlCol="0">
              <a:spAutoFit/>
            </a:bodyPr>
            <a:lstStyle/>
            <a:p>
              <a:pPr algn="ctr"/>
              <a:r>
                <a:rPr lang="en-US" sz="6000">
                  <a:solidFill>
                    <a:srgbClr val="34C1E8"/>
                  </a:solidFill>
                  <a:latin typeface="iCiel Brandon Text Bold" panose="020B0803020203060203" pitchFamily="34" charset="0"/>
                </a:rPr>
                <a:t>KẾT LUẬN</a:t>
              </a:r>
            </a:p>
          </p:txBody>
        </p:sp>
        <p:sp>
          <p:nvSpPr>
            <p:cNvPr id="27" name="TextBox 26">
              <a:extLst>
                <a:ext uri="{FF2B5EF4-FFF2-40B4-BE49-F238E27FC236}">
                  <a16:creationId xmlns:a16="http://schemas.microsoft.com/office/drawing/2014/main" id="{DCED4C71-0DE6-CEAF-9DF0-F1A68464E40D}"/>
                </a:ext>
              </a:extLst>
            </p:cNvPr>
            <p:cNvSpPr txBox="1"/>
            <p:nvPr/>
          </p:nvSpPr>
          <p:spPr>
            <a:xfrm>
              <a:off x="10588067" y="1194168"/>
              <a:ext cx="812232" cy="1323439"/>
            </a:xfrm>
            <a:prstGeom prst="rect">
              <a:avLst/>
            </a:prstGeom>
            <a:noFill/>
          </p:spPr>
          <p:txBody>
            <a:bodyPr wrap="square" rtlCol="0">
              <a:spAutoFit/>
            </a:bodyPr>
            <a:lstStyle/>
            <a:p>
              <a:r>
                <a:rPr lang="en-US" sz="8000">
                  <a:solidFill>
                    <a:srgbClr val="34C1E8"/>
                  </a:solidFill>
                  <a:latin typeface="iCiel Brandon Text Bold" panose="020B0803020203060203" pitchFamily="34" charset="0"/>
                </a:rPr>
                <a:t>5</a:t>
              </a:r>
            </a:p>
          </p:txBody>
        </p:sp>
      </p:grpSp>
    </p:spTree>
    <p:extLst>
      <p:ext uri="{BB962C8B-B14F-4D97-AF65-F5344CB8AC3E}">
        <p14:creationId xmlns:p14="http://schemas.microsoft.com/office/powerpoint/2010/main" val="3383521401"/>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25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wipe(left)">
                                      <p:cBhvr>
                                        <p:cTn id="1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2"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812CF3C9-C93A-AB34-FD45-F18837B7A661}"/>
              </a:ext>
            </a:extLst>
          </p:cNvPr>
          <p:cNvGrpSpPr/>
          <p:nvPr/>
        </p:nvGrpSpPr>
        <p:grpSpPr>
          <a:xfrm>
            <a:off x="0" y="0"/>
            <a:ext cx="12191999" cy="6858000"/>
            <a:chOff x="-2754515" y="-209675"/>
            <a:chExt cx="11516534" cy="6858000"/>
          </a:xfrm>
        </p:grpSpPr>
        <p:sp>
          <p:nvSpPr>
            <p:cNvPr id="15" name="Rectangle 14">
              <a:extLst>
                <a:ext uri="{FF2B5EF4-FFF2-40B4-BE49-F238E27FC236}">
                  <a16:creationId xmlns:a16="http://schemas.microsoft.com/office/drawing/2014/main" id="{CAAE43FF-9C10-849E-436A-CD6791E868F3}"/>
                </a:ext>
              </a:extLst>
            </p:cNvPr>
            <p:cNvSpPr/>
            <p:nvPr/>
          </p:nvSpPr>
          <p:spPr>
            <a:xfrm>
              <a:off x="-2754515" y="-209675"/>
              <a:ext cx="11516534" cy="6858000"/>
            </a:xfrm>
            <a:prstGeom prst="rect">
              <a:avLst/>
            </a:prstGeom>
            <a:solidFill>
              <a:srgbClr val="F5F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8" descr="Transparency ">
              <a:extLst>
                <a:ext uri="{FF2B5EF4-FFF2-40B4-BE49-F238E27FC236}">
                  <a16:creationId xmlns:a16="http://schemas.microsoft.com/office/drawing/2014/main" id="{FCE54B5A-1A1B-5BC3-8332-51FD7B072699}"/>
                </a:ext>
              </a:extLst>
            </p:cNvPr>
            <p:cNvPicPr>
              <a:picLocks noChangeAspect="1" noChangeArrowheads="1"/>
            </p:cNvPicPr>
            <p:nvPr/>
          </p:nvPicPr>
          <p:blipFill>
            <a:blip r:embed="rId2">
              <a:alphaModFix amt="7000"/>
              <a:extLst>
                <a:ext uri="{28A0092B-C50C-407E-A947-70E740481C1C}">
                  <a14:useLocalDpi xmlns:a14="http://schemas.microsoft.com/office/drawing/2010/main" val="0"/>
                </a:ext>
              </a:extLst>
            </a:blip>
            <a:srcRect/>
            <a:stretch>
              <a:fillRect/>
            </a:stretch>
          </p:blipFill>
          <p:spPr bwMode="auto">
            <a:xfrm>
              <a:off x="-2520226" y="2539642"/>
              <a:ext cx="2020134" cy="2020134"/>
            </a:xfrm>
            <a:prstGeom prst="rect">
              <a:avLst/>
            </a:prstGeom>
            <a:noFill/>
            <a:extLst>
              <a:ext uri="{909E8E84-426E-40DD-AFC4-6F175D3DCCD1}">
                <a14:hiddenFill xmlns:a14="http://schemas.microsoft.com/office/drawing/2010/main">
                  <a:solidFill>
                    <a:srgbClr val="FFFFFF"/>
                  </a:solidFill>
                </a14:hiddenFill>
              </a:ext>
            </a:extLst>
          </p:spPr>
        </p:pic>
      </p:grpSp>
      <p:sp>
        <p:nvSpPr>
          <p:cNvPr id="10" name="Rectangle: Rounded Corners 9">
            <a:extLst>
              <a:ext uri="{FF2B5EF4-FFF2-40B4-BE49-F238E27FC236}">
                <a16:creationId xmlns:a16="http://schemas.microsoft.com/office/drawing/2014/main" id="{E1CF05C8-D2F5-6CCF-CD6F-BEBA77AE9721}"/>
              </a:ext>
            </a:extLst>
          </p:cNvPr>
          <p:cNvSpPr/>
          <p:nvPr/>
        </p:nvSpPr>
        <p:spPr>
          <a:xfrm>
            <a:off x="4086248" y="501517"/>
            <a:ext cx="5986561" cy="866657"/>
          </a:xfrm>
          <a:prstGeom prst="roundRect">
            <a:avLst>
              <a:gd name="adj" fmla="val 16713"/>
            </a:avLst>
          </a:prstGeom>
          <a:solidFill>
            <a:schemeClr val="bg1"/>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200">
              <a:solidFill>
                <a:sysClr val="windowText" lastClr="000000"/>
              </a:solidFill>
              <a:latin typeface="iCiel Brandon Text Bold" panose="020B0803020203060203" pitchFamily="34" charset="0"/>
            </a:endParaRPr>
          </a:p>
        </p:txBody>
      </p:sp>
      <p:sp>
        <p:nvSpPr>
          <p:cNvPr id="11" name="TextBox 10">
            <a:extLst>
              <a:ext uri="{FF2B5EF4-FFF2-40B4-BE49-F238E27FC236}">
                <a16:creationId xmlns:a16="http://schemas.microsoft.com/office/drawing/2014/main" id="{1C951688-6DA9-CD56-BB33-EA8F47E5E5B7}"/>
              </a:ext>
            </a:extLst>
          </p:cNvPr>
          <p:cNvSpPr txBox="1"/>
          <p:nvPr/>
        </p:nvSpPr>
        <p:spPr>
          <a:xfrm>
            <a:off x="5064707" y="591488"/>
            <a:ext cx="5008102" cy="584775"/>
          </a:xfrm>
          <a:prstGeom prst="rect">
            <a:avLst/>
          </a:prstGeom>
          <a:noFill/>
        </p:spPr>
        <p:txBody>
          <a:bodyPr wrap="none" rtlCol="0">
            <a:spAutoFit/>
          </a:bodyPr>
          <a:lstStyle/>
          <a:p>
            <a:r>
              <a:rPr lang="en-US" sz="3200" kern="0">
                <a:solidFill>
                  <a:srgbClr val="002060"/>
                </a:solidFill>
                <a:effectLst/>
                <a:latin typeface="iCiel Brandon Text Bold" panose="020B0803020203060203" pitchFamily="34" charset="0"/>
                <a:ea typeface="Times New Roman" panose="02020603050405020304" pitchFamily="18" charset="0"/>
              </a:rPr>
              <a:t>Thiết kế ứng dụng trò chơi</a:t>
            </a:r>
            <a:r>
              <a:rPr lang="en-US" sz="3200" kern="0">
                <a:solidFill>
                  <a:schemeClr val="bg1"/>
                </a:solidFill>
                <a:effectLst/>
                <a:latin typeface="iCiel Brandon Text Bold" panose="020B0803020203060203" pitchFamily="34" charset="0"/>
                <a:ea typeface="Times New Roman" panose="02020603050405020304" pitchFamily="18" charset="0"/>
              </a:rPr>
              <a:t>.</a:t>
            </a:r>
            <a:endParaRPr lang="en-US" sz="3200">
              <a:solidFill>
                <a:schemeClr val="bg1"/>
              </a:solidFill>
              <a:latin typeface="iCiel Brandon Text Bold" panose="020B0803020203060203" pitchFamily="34" charset="0"/>
            </a:endParaRPr>
          </a:p>
        </p:txBody>
      </p:sp>
      <p:sp>
        <p:nvSpPr>
          <p:cNvPr id="22" name="TextBox 21">
            <a:extLst>
              <a:ext uri="{FF2B5EF4-FFF2-40B4-BE49-F238E27FC236}">
                <a16:creationId xmlns:a16="http://schemas.microsoft.com/office/drawing/2014/main" id="{AE7F4317-C656-B853-78B2-4563D3AFD205}"/>
              </a:ext>
            </a:extLst>
          </p:cNvPr>
          <p:cNvSpPr txBox="1"/>
          <p:nvPr/>
        </p:nvSpPr>
        <p:spPr>
          <a:xfrm>
            <a:off x="3004457" y="7556122"/>
            <a:ext cx="7257949" cy="2062103"/>
          </a:xfrm>
          <a:prstGeom prst="rect">
            <a:avLst/>
          </a:prstGeom>
          <a:noFill/>
        </p:spPr>
        <p:txBody>
          <a:bodyPr wrap="none" rtlCol="0">
            <a:spAutoFit/>
          </a:bodyPr>
          <a:lstStyle/>
          <a:p>
            <a:r>
              <a:rPr lang="en-US" sz="3200">
                <a:latin typeface="iCiel Brandon Text Bold" panose="020B0803020203060203" pitchFamily="34" charset="0"/>
              </a:rPr>
              <a:t>Kết quả: </a:t>
            </a:r>
          </a:p>
          <a:p>
            <a:r>
              <a:rPr lang="en-US" sz="3200">
                <a:latin typeface="iCiel Brandon Text Bold" panose="020B0803020203060203" pitchFamily="34" charset="0"/>
              </a:rPr>
              <a:t>+ Trang web hoạt động ổn định.</a:t>
            </a:r>
          </a:p>
          <a:p>
            <a:r>
              <a:rPr lang="en-US" sz="3200">
                <a:latin typeface="iCiel Brandon Text Bold" panose="020B0803020203060203" pitchFamily="34" charset="0"/>
              </a:rPr>
              <a:t>+ Tương thích hầu hết tất cả trình duyệt</a:t>
            </a:r>
          </a:p>
          <a:p>
            <a:r>
              <a:rPr lang="en-US" sz="3200">
                <a:latin typeface="iCiel Brandon Text Bold" panose="020B0803020203060203" pitchFamily="34" charset="0"/>
              </a:rPr>
              <a:t>và đạt yêu cầu.</a:t>
            </a:r>
          </a:p>
        </p:txBody>
      </p:sp>
      <p:grpSp>
        <p:nvGrpSpPr>
          <p:cNvPr id="13" name="Group 12">
            <a:extLst>
              <a:ext uri="{FF2B5EF4-FFF2-40B4-BE49-F238E27FC236}">
                <a16:creationId xmlns:a16="http://schemas.microsoft.com/office/drawing/2014/main" id="{56CE4949-197E-D378-0FEF-F7598F670D38}"/>
              </a:ext>
            </a:extLst>
          </p:cNvPr>
          <p:cNvGrpSpPr/>
          <p:nvPr/>
        </p:nvGrpSpPr>
        <p:grpSpPr>
          <a:xfrm>
            <a:off x="-7757" y="0"/>
            <a:ext cx="2563487" cy="6858000"/>
            <a:chOff x="9668927" y="0"/>
            <a:chExt cx="2563487" cy="6858000"/>
          </a:xfrm>
        </p:grpSpPr>
        <p:sp>
          <p:nvSpPr>
            <p:cNvPr id="21" name="Rectangle 20">
              <a:extLst>
                <a:ext uri="{FF2B5EF4-FFF2-40B4-BE49-F238E27FC236}">
                  <a16:creationId xmlns:a16="http://schemas.microsoft.com/office/drawing/2014/main" id="{A4E6DD67-E844-8DA8-B011-5AC1347A1B92}"/>
                </a:ext>
              </a:extLst>
            </p:cNvPr>
            <p:cNvSpPr/>
            <p:nvPr/>
          </p:nvSpPr>
          <p:spPr>
            <a:xfrm>
              <a:off x="9668927" y="0"/>
              <a:ext cx="2563487" cy="6858000"/>
            </a:xfrm>
            <a:prstGeom prst="rect">
              <a:avLst/>
            </a:prstGeom>
            <a:solidFill>
              <a:srgbClr val="F5F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5FCFF"/>
                </a:solidFill>
              </a:endParaRPr>
            </a:p>
          </p:txBody>
        </p:sp>
        <p:pic>
          <p:nvPicPr>
            <p:cNvPr id="23" name="Picture 16" descr="Exam ">
              <a:extLst>
                <a:ext uri="{FF2B5EF4-FFF2-40B4-BE49-F238E27FC236}">
                  <a16:creationId xmlns:a16="http://schemas.microsoft.com/office/drawing/2014/main" id="{25E7A720-8F9E-169C-17ED-E9A4A4609657}"/>
                </a:ext>
              </a:extLst>
            </p:cNvPr>
            <p:cNvPicPr>
              <a:picLocks noChangeAspect="1" noChangeArrowheads="1"/>
            </p:cNvPicPr>
            <p:nvPr/>
          </p:nvPicPr>
          <p:blipFill>
            <a:blip r:embed="rId3">
              <a:duotone>
                <a:schemeClr val="accent5">
                  <a:shade val="45000"/>
                  <a:satMod val="135000"/>
                </a:schemeClr>
                <a:prstClr val="white"/>
              </a:duotone>
              <a:alphaModFix amt="20000"/>
              <a:extLst>
                <a:ext uri="{28A0092B-C50C-407E-A947-70E740481C1C}">
                  <a14:useLocalDpi xmlns:a14="http://schemas.microsoft.com/office/drawing/2010/main" val="0"/>
                </a:ext>
              </a:extLst>
            </a:blip>
            <a:srcRect/>
            <a:stretch>
              <a:fillRect/>
            </a:stretch>
          </p:blipFill>
          <p:spPr bwMode="auto">
            <a:xfrm>
              <a:off x="10171460" y="4557748"/>
              <a:ext cx="1645445" cy="1645445"/>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378D8D79-ACC4-F36B-E7DA-2B9B2D0E0904}"/>
                </a:ext>
              </a:extLst>
            </p:cNvPr>
            <p:cNvSpPr txBox="1"/>
            <p:nvPr/>
          </p:nvSpPr>
          <p:spPr>
            <a:xfrm>
              <a:off x="9869832" y="2517607"/>
              <a:ext cx="2248702" cy="1938992"/>
            </a:xfrm>
            <a:prstGeom prst="rect">
              <a:avLst/>
            </a:prstGeom>
            <a:noFill/>
          </p:spPr>
          <p:txBody>
            <a:bodyPr wrap="square" rtlCol="0">
              <a:spAutoFit/>
            </a:bodyPr>
            <a:lstStyle/>
            <a:p>
              <a:pPr algn="ctr"/>
              <a:r>
                <a:rPr lang="en-US" sz="6000">
                  <a:solidFill>
                    <a:srgbClr val="34C1E8"/>
                  </a:solidFill>
                  <a:latin typeface="iCiel Brandon Text Bold" panose="020B0803020203060203" pitchFamily="34" charset="0"/>
                </a:rPr>
                <a:t>KẾT LUẬN</a:t>
              </a:r>
            </a:p>
          </p:txBody>
        </p:sp>
        <p:sp>
          <p:nvSpPr>
            <p:cNvPr id="25" name="TextBox 24">
              <a:extLst>
                <a:ext uri="{FF2B5EF4-FFF2-40B4-BE49-F238E27FC236}">
                  <a16:creationId xmlns:a16="http://schemas.microsoft.com/office/drawing/2014/main" id="{878B3B2E-D9E5-FF8E-C1AB-D47B70464CE1}"/>
                </a:ext>
              </a:extLst>
            </p:cNvPr>
            <p:cNvSpPr txBox="1"/>
            <p:nvPr/>
          </p:nvSpPr>
          <p:spPr>
            <a:xfrm>
              <a:off x="10588067" y="1194168"/>
              <a:ext cx="812232" cy="1323439"/>
            </a:xfrm>
            <a:prstGeom prst="rect">
              <a:avLst/>
            </a:prstGeom>
            <a:noFill/>
          </p:spPr>
          <p:txBody>
            <a:bodyPr wrap="square" rtlCol="0">
              <a:spAutoFit/>
            </a:bodyPr>
            <a:lstStyle/>
            <a:p>
              <a:r>
                <a:rPr lang="en-US" sz="8000">
                  <a:solidFill>
                    <a:srgbClr val="34C1E8"/>
                  </a:solidFill>
                  <a:latin typeface="iCiel Brandon Text Bold" panose="020B0803020203060203" pitchFamily="34" charset="0"/>
                </a:rPr>
                <a:t>5</a:t>
              </a:r>
            </a:p>
          </p:txBody>
        </p:sp>
      </p:grpSp>
      <p:pic>
        <p:nvPicPr>
          <p:cNvPr id="27" name="Picture 4" descr="Check mark ">
            <a:extLst>
              <a:ext uri="{FF2B5EF4-FFF2-40B4-BE49-F238E27FC236}">
                <a16:creationId xmlns:a16="http://schemas.microsoft.com/office/drawing/2014/main" id="{FE4B2951-98D7-90E9-566A-0DFA618E19A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05628" y="641771"/>
            <a:ext cx="471325" cy="471325"/>
          </a:xfrm>
          <a:prstGeom prst="rect">
            <a:avLst/>
          </a:prstGeom>
          <a:noFill/>
          <a:extLst>
            <a:ext uri="{909E8E84-426E-40DD-AFC4-6F175D3DCCD1}">
              <a14:hiddenFill xmlns:a14="http://schemas.microsoft.com/office/drawing/2010/main">
                <a:solidFill>
                  <a:srgbClr val="FFFFFF"/>
                </a:solidFill>
              </a14:hiddenFill>
            </a:ext>
          </a:extLst>
        </p:spPr>
      </p:pic>
      <p:sp>
        <p:nvSpPr>
          <p:cNvPr id="29" name="Rectangle: Rounded Corners 28">
            <a:extLst>
              <a:ext uri="{FF2B5EF4-FFF2-40B4-BE49-F238E27FC236}">
                <a16:creationId xmlns:a16="http://schemas.microsoft.com/office/drawing/2014/main" id="{955DC8F8-F164-2373-7FFB-51813C5770DD}"/>
              </a:ext>
            </a:extLst>
          </p:cNvPr>
          <p:cNvSpPr/>
          <p:nvPr/>
        </p:nvSpPr>
        <p:spPr>
          <a:xfrm>
            <a:off x="7786306" y="2122779"/>
            <a:ext cx="3124550" cy="3194518"/>
          </a:xfrm>
          <a:prstGeom prst="roundRect">
            <a:avLst>
              <a:gd name="adj" fmla="val 16713"/>
            </a:avLst>
          </a:prstGeom>
          <a:solidFill>
            <a:schemeClr val="bg1"/>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200">
              <a:solidFill>
                <a:sysClr val="windowText" lastClr="000000"/>
              </a:solidFill>
              <a:latin typeface="iCiel Brandon Text Bold" panose="020B0803020203060203" pitchFamily="34" charset="0"/>
            </a:endParaRPr>
          </a:p>
        </p:txBody>
      </p:sp>
      <p:sp>
        <p:nvSpPr>
          <p:cNvPr id="31" name="Rectangle: Rounded Corners 30">
            <a:extLst>
              <a:ext uri="{FF2B5EF4-FFF2-40B4-BE49-F238E27FC236}">
                <a16:creationId xmlns:a16="http://schemas.microsoft.com/office/drawing/2014/main" id="{B5AD6F59-D804-8045-17F3-3B8CDA3B3A6C}"/>
              </a:ext>
            </a:extLst>
          </p:cNvPr>
          <p:cNvSpPr/>
          <p:nvPr/>
        </p:nvSpPr>
        <p:spPr>
          <a:xfrm>
            <a:off x="3257367" y="2147199"/>
            <a:ext cx="3124550" cy="3170098"/>
          </a:xfrm>
          <a:prstGeom prst="roundRect">
            <a:avLst>
              <a:gd name="adj" fmla="val 12831"/>
            </a:avLst>
          </a:prstGeom>
          <a:solidFill>
            <a:schemeClr val="bg1"/>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200">
              <a:solidFill>
                <a:sysClr val="windowText" lastClr="000000"/>
              </a:solidFill>
              <a:latin typeface="iCiel Brandon Text Bold" panose="020B0803020203060203" pitchFamily="34" charset="0"/>
            </a:endParaRPr>
          </a:p>
        </p:txBody>
      </p:sp>
      <p:pic>
        <p:nvPicPr>
          <p:cNvPr id="1028" name="Picture 4" descr="Ux ">
            <a:extLst>
              <a:ext uri="{FF2B5EF4-FFF2-40B4-BE49-F238E27FC236}">
                <a16:creationId xmlns:a16="http://schemas.microsoft.com/office/drawing/2014/main" id="{2C39E0B7-468C-FBB0-8589-E26459AF210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90986" y="2520149"/>
            <a:ext cx="628167" cy="628167"/>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31">
            <a:extLst>
              <a:ext uri="{FF2B5EF4-FFF2-40B4-BE49-F238E27FC236}">
                <a16:creationId xmlns:a16="http://schemas.microsoft.com/office/drawing/2014/main" id="{718CAF94-4B42-9876-11E6-B4838EC3AAEB}"/>
              </a:ext>
            </a:extLst>
          </p:cNvPr>
          <p:cNvSpPr txBox="1"/>
          <p:nvPr/>
        </p:nvSpPr>
        <p:spPr>
          <a:xfrm>
            <a:off x="3222078" y="3311868"/>
            <a:ext cx="3159839" cy="1569660"/>
          </a:xfrm>
          <a:prstGeom prst="rect">
            <a:avLst/>
          </a:prstGeom>
          <a:noFill/>
        </p:spPr>
        <p:txBody>
          <a:bodyPr wrap="square" rtlCol="0">
            <a:spAutoFit/>
          </a:bodyPr>
          <a:lstStyle/>
          <a:p>
            <a:pPr algn="ctr"/>
            <a:r>
              <a:rPr lang="en-US" sz="3200" kern="0">
                <a:solidFill>
                  <a:srgbClr val="002060"/>
                </a:solidFill>
                <a:effectLst/>
                <a:latin typeface="iCiel Brandon Text Bold" panose="020B0803020203060203" pitchFamily="34" charset="0"/>
                <a:ea typeface="Times New Roman" panose="02020603050405020304" pitchFamily="18" charset="0"/>
              </a:rPr>
              <a:t>Giao diện với thiết kế đơn giản thân thiện</a:t>
            </a:r>
            <a:r>
              <a:rPr lang="en-US" sz="3200" kern="0">
                <a:solidFill>
                  <a:schemeClr val="bg1"/>
                </a:solidFill>
                <a:effectLst/>
                <a:latin typeface="iCiel Brandon Text Bold" panose="020B0803020203060203" pitchFamily="34" charset="0"/>
                <a:ea typeface="Times New Roman" panose="02020603050405020304" pitchFamily="18" charset="0"/>
              </a:rPr>
              <a:t>.</a:t>
            </a:r>
            <a:endParaRPr lang="en-US" sz="3200">
              <a:solidFill>
                <a:schemeClr val="bg1"/>
              </a:solidFill>
              <a:latin typeface="iCiel Brandon Text Bold" panose="020B0803020203060203" pitchFamily="34" charset="0"/>
            </a:endParaRPr>
          </a:p>
        </p:txBody>
      </p:sp>
      <p:pic>
        <p:nvPicPr>
          <p:cNvPr id="1034" name="Picture 10" descr="Number ">
            <a:extLst>
              <a:ext uri="{FF2B5EF4-FFF2-40B4-BE49-F238E27FC236}">
                <a16:creationId xmlns:a16="http://schemas.microsoft.com/office/drawing/2014/main" id="{EE90A0ED-F965-2DFE-6310-C39E28A9A6B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888873" y="2271965"/>
            <a:ext cx="954703" cy="954703"/>
          </a:xfrm>
          <a:prstGeom prst="rect">
            <a:avLst/>
          </a:prstGeom>
          <a:noFill/>
          <a:extLst>
            <a:ext uri="{909E8E84-426E-40DD-AFC4-6F175D3DCCD1}">
              <a14:hiddenFill xmlns:a14="http://schemas.microsoft.com/office/drawing/2010/main">
                <a:solidFill>
                  <a:srgbClr val="FFFFFF"/>
                </a:solidFill>
              </a14:hiddenFill>
            </a:ext>
          </a:extLst>
        </p:spPr>
      </p:pic>
      <p:sp>
        <p:nvSpPr>
          <p:cNvPr id="34" name="TextBox 33">
            <a:extLst>
              <a:ext uri="{FF2B5EF4-FFF2-40B4-BE49-F238E27FC236}">
                <a16:creationId xmlns:a16="http://schemas.microsoft.com/office/drawing/2014/main" id="{626762AD-68A9-F35B-3C9C-23D0F22C93AC}"/>
              </a:ext>
            </a:extLst>
          </p:cNvPr>
          <p:cNvSpPr txBox="1"/>
          <p:nvPr/>
        </p:nvSpPr>
        <p:spPr>
          <a:xfrm>
            <a:off x="7537598" y="3474814"/>
            <a:ext cx="3159839" cy="584775"/>
          </a:xfrm>
          <a:prstGeom prst="rect">
            <a:avLst/>
          </a:prstGeom>
          <a:noFill/>
        </p:spPr>
        <p:txBody>
          <a:bodyPr wrap="square" rtlCol="0">
            <a:spAutoFit/>
          </a:bodyPr>
          <a:lstStyle/>
          <a:p>
            <a:pPr algn="ctr"/>
            <a:r>
              <a:rPr lang="en-US" sz="3200" kern="0">
                <a:solidFill>
                  <a:schemeClr val="bg1"/>
                </a:solidFill>
                <a:effectLst/>
                <a:latin typeface="iCiel Brandon Text Bold" panose="020B0803020203060203" pitchFamily="34" charset="0"/>
                <a:ea typeface="Times New Roman" panose="02020603050405020304" pitchFamily="18" charset="0"/>
              </a:rPr>
              <a:t>.</a:t>
            </a:r>
            <a:endParaRPr lang="en-US" sz="3200">
              <a:solidFill>
                <a:schemeClr val="bg1"/>
              </a:solidFill>
              <a:latin typeface="iCiel Brandon Text Bold" panose="020B0803020203060203" pitchFamily="34" charset="0"/>
            </a:endParaRPr>
          </a:p>
        </p:txBody>
      </p:sp>
      <p:sp>
        <p:nvSpPr>
          <p:cNvPr id="35" name="TextBox 34">
            <a:extLst>
              <a:ext uri="{FF2B5EF4-FFF2-40B4-BE49-F238E27FC236}">
                <a16:creationId xmlns:a16="http://schemas.microsoft.com/office/drawing/2014/main" id="{91FCC010-98A5-0FE2-1AB9-65C336EA5674}"/>
              </a:ext>
            </a:extLst>
          </p:cNvPr>
          <p:cNvSpPr txBox="1"/>
          <p:nvPr/>
        </p:nvSpPr>
        <p:spPr>
          <a:xfrm>
            <a:off x="7786306" y="3082035"/>
            <a:ext cx="3159839" cy="2062103"/>
          </a:xfrm>
          <a:prstGeom prst="rect">
            <a:avLst/>
          </a:prstGeom>
          <a:noFill/>
        </p:spPr>
        <p:txBody>
          <a:bodyPr wrap="square" rtlCol="0">
            <a:spAutoFit/>
          </a:bodyPr>
          <a:lstStyle/>
          <a:p>
            <a:pPr algn="ctr"/>
            <a:r>
              <a:rPr lang="en-US" sz="3200" kern="0">
                <a:solidFill>
                  <a:srgbClr val="002060"/>
                </a:solidFill>
                <a:latin typeface="iCiel Brandon Text Bold" panose="020B0803020203060203" pitchFamily="34" charset="0"/>
              </a:rPr>
              <a:t>Cơ chế đơn giản</a:t>
            </a:r>
          </a:p>
          <a:p>
            <a:pPr algn="ctr"/>
            <a:r>
              <a:rPr lang="en-US" sz="3200" kern="0">
                <a:solidFill>
                  <a:srgbClr val="002060"/>
                </a:solidFill>
                <a:latin typeface="iCiel Brandon Text Bold" panose="020B0803020203060203" pitchFamily="34" charset="0"/>
              </a:rPr>
              <a:t>dễ tiếp cận nhưng cũng thử thách</a:t>
            </a:r>
            <a:endParaRPr lang="en-US" sz="3200">
              <a:solidFill>
                <a:schemeClr val="bg1"/>
              </a:solidFill>
              <a:latin typeface="iCiel Brandon Text Bold" panose="020B0803020203060203" pitchFamily="34" charset="0"/>
            </a:endParaRPr>
          </a:p>
        </p:txBody>
      </p:sp>
      <p:sp>
        <p:nvSpPr>
          <p:cNvPr id="36" name="Rectangle: Rounded Corners 35">
            <a:extLst>
              <a:ext uri="{FF2B5EF4-FFF2-40B4-BE49-F238E27FC236}">
                <a16:creationId xmlns:a16="http://schemas.microsoft.com/office/drawing/2014/main" id="{AECDACCE-931B-32CD-8E92-42DE6CB9EF05}"/>
              </a:ext>
            </a:extLst>
          </p:cNvPr>
          <p:cNvSpPr/>
          <p:nvPr/>
        </p:nvSpPr>
        <p:spPr>
          <a:xfrm>
            <a:off x="3004457" y="7160002"/>
            <a:ext cx="8900782" cy="3764999"/>
          </a:xfrm>
          <a:prstGeom prst="roundRect">
            <a:avLst>
              <a:gd name="adj" fmla="val 5529"/>
            </a:avLst>
          </a:prstGeom>
          <a:solidFill>
            <a:schemeClr val="bg1"/>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200">
              <a:solidFill>
                <a:sysClr val="windowText" lastClr="000000"/>
              </a:solidFill>
              <a:latin typeface="iCiel Brandon Text Bold" panose="020B0803020203060203" pitchFamily="34" charset="0"/>
            </a:endParaRPr>
          </a:p>
        </p:txBody>
      </p:sp>
    </p:spTree>
    <p:extLst>
      <p:ext uri="{BB962C8B-B14F-4D97-AF65-F5344CB8AC3E}">
        <p14:creationId xmlns:p14="http://schemas.microsoft.com/office/powerpoint/2010/main" val="1253895870"/>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250" fill="hold"/>
                                        <p:tgtEl>
                                          <p:spTgt spid="11"/>
                                        </p:tgtEl>
                                        <p:attrNameLst>
                                          <p:attrName>ppt_x</p:attrName>
                                        </p:attrNameLst>
                                      </p:cBhvr>
                                      <p:tavLst>
                                        <p:tav tm="0">
                                          <p:val>
                                            <p:strVal val="#ppt_x"/>
                                          </p:val>
                                        </p:tav>
                                        <p:tav tm="100000">
                                          <p:val>
                                            <p:strVal val="#ppt_x"/>
                                          </p:val>
                                        </p:tav>
                                      </p:tavLst>
                                    </p:anim>
                                    <p:anim calcmode="lin" valueType="num">
                                      <p:cBhvr additive="base">
                                        <p:cTn id="8" dur="250" fill="hold"/>
                                        <p:tgtEl>
                                          <p:spTgt spid="11"/>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250" fill="hold"/>
                                        <p:tgtEl>
                                          <p:spTgt spid="10"/>
                                        </p:tgtEl>
                                        <p:attrNameLst>
                                          <p:attrName>ppt_x</p:attrName>
                                        </p:attrNameLst>
                                      </p:cBhvr>
                                      <p:tavLst>
                                        <p:tav tm="0">
                                          <p:val>
                                            <p:strVal val="#ppt_x"/>
                                          </p:val>
                                        </p:tav>
                                        <p:tav tm="100000">
                                          <p:val>
                                            <p:strVal val="#ppt_x"/>
                                          </p:val>
                                        </p:tav>
                                      </p:tavLst>
                                    </p:anim>
                                    <p:anim calcmode="lin" valueType="num">
                                      <p:cBhvr additive="base">
                                        <p:cTn id="12" dur="250" fill="hold"/>
                                        <p:tgtEl>
                                          <p:spTgt spid="10"/>
                                        </p:tgtEl>
                                        <p:attrNameLst>
                                          <p:attrName>ppt_y</p:attrName>
                                        </p:attrNameLst>
                                      </p:cBhvr>
                                      <p:tavLst>
                                        <p:tav tm="0">
                                          <p:val>
                                            <p:strVal val="0-#ppt_h/2"/>
                                          </p:val>
                                        </p:tav>
                                        <p:tav tm="100000">
                                          <p:val>
                                            <p:strVal val="#ppt_y"/>
                                          </p:val>
                                        </p:tav>
                                      </p:tavLst>
                                    </p:anim>
                                  </p:childTnLst>
                                </p:cTn>
                              </p:par>
                              <p:par>
                                <p:cTn id="13" presetID="2" presetClass="entr" presetSubtype="1" fill="hold" nodeType="withEffect">
                                  <p:stCondLst>
                                    <p:cond delay="0"/>
                                  </p:stCondLst>
                                  <p:childTnLst>
                                    <p:set>
                                      <p:cBhvr>
                                        <p:cTn id="14" dur="1" fill="hold">
                                          <p:stCondLst>
                                            <p:cond delay="0"/>
                                          </p:stCondLst>
                                        </p:cTn>
                                        <p:tgtEl>
                                          <p:spTgt spid="27"/>
                                        </p:tgtEl>
                                        <p:attrNameLst>
                                          <p:attrName>style.visibility</p:attrName>
                                        </p:attrNameLst>
                                      </p:cBhvr>
                                      <p:to>
                                        <p:strVal val="visible"/>
                                      </p:to>
                                    </p:set>
                                    <p:anim calcmode="lin" valueType="num">
                                      <p:cBhvr additive="base">
                                        <p:cTn id="15" dur="250" fill="hold"/>
                                        <p:tgtEl>
                                          <p:spTgt spid="27"/>
                                        </p:tgtEl>
                                        <p:attrNameLst>
                                          <p:attrName>ppt_x</p:attrName>
                                        </p:attrNameLst>
                                      </p:cBhvr>
                                      <p:tavLst>
                                        <p:tav tm="0">
                                          <p:val>
                                            <p:strVal val="#ppt_x"/>
                                          </p:val>
                                        </p:tav>
                                        <p:tav tm="100000">
                                          <p:val>
                                            <p:strVal val="#ppt_x"/>
                                          </p:val>
                                        </p:tav>
                                      </p:tavLst>
                                    </p:anim>
                                    <p:anim calcmode="lin" valueType="num">
                                      <p:cBhvr additive="base">
                                        <p:cTn id="16" dur="250" fill="hold"/>
                                        <p:tgtEl>
                                          <p:spTgt spid="27"/>
                                        </p:tgtEl>
                                        <p:attrNameLst>
                                          <p:attrName>ppt_y</p:attrName>
                                        </p:attrNameLst>
                                      </p:cBhvr>
                                      <p:tavLst>
                                        <p:tav tm="0">
                                          <p:val>
                                            <p:strVal val="0-#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37" presetClass="entr" presetSubtype="0" fill="hold" grpId="0" nodeType="clickEffect">
                                  <p:stCondLst>
                                    <p:cond delay="0"/>
                                  </p:stCondLst>
                                  <p:childTnLst>
                                    <p:set>
                                      <p:cBhvr>
                                        <p:cTn id="20" dur="1" fill="hold">
                                          <p:stCondLst>
                                            <p:cond delay="0"/>
                                          </p:stCondLst>
                                        </p:cTn>
                                        <p:tgtEl>
                                          <p:spTgt spid="31"/>
                                        </p:tgtEl>
                                        <p:attrNameLst>
                                          <p:attrName>style.visibility</p:attrName>
                                        </p:attrNameLst>
                                      </p:cBhvr>
                                      <p:to>
                                        <p:strVal val="visible"/>
                                      </p:to>
                                    </p:set>
                                    <p:animEffect transition="in" filter="fade">
                                      <p:cBhvr>
                                        <p:cTn id="21" dur="500"/>
                                        <p:tgtEl>
                                          <p:spTgt spid="31"/>
                                        </p:tgtEl>
                                      </p:cBhvr>
                                    </p:animEffect>
                                    <p:anim calcmode="lin" valueType="num">
                                      <p:cBhvr>
                                        <p:cTn id="22" dur="500" fill="hold"/>
                                        <p:tgtEl>
                                          <p:spTgt spid="31"/>
                                        </p:tgtEl>
                                        <p:attrNameLst>
                                          <p:attrName>ppt_x</p:attrName>
                                        </p:attrNameLst>
                                      </p:cBhvr>
                                      <p:tavLst>
                                        <p:tav tm="0">
                                          <p:val>
                                            <p:strVal val="#ppt_x"/>
                                          </p:val>
                                        </p:tav>
                                        <p:tav tm="100000">
                                          <p:val>
                                            <p:strVal val="#ppt_x"/>
                                          </p:val>
                                        </p:tav>
                                      </p:tavLst>
                                    </p:anim>
                                    <p:anim calcmode="lin" valueType="num">
                                      <p:cBhvr>
                                        <p:cTn id="23" dur="450" decel="100000" fill="hold"/>
                                        <p:tgtEl>
                                          <p:spTgt spid="31"/>
                                        </p:tgtEl>
                                        <p:attrNameLst>
                                          <p:attrName>ppt_y</p:attrName>
                                        </p:attrNameLst>
                                      </p:cBhvr>
                                      <p:tavLst>
                                        <p:tav tm="0">
                                          <p:val>
                                            <p:strVal val="#ppt_y+1"/>
                                          </p:val>
                                        </p:tav>
                                        <p:tav tm="100000">
                                          <p:val>
                                            <p:strVal val="#ppt_y-.03"/>
                                          </p:val>
                                        </p:tav>
                                      </p:tavLst>
                                    </p:anim>
                                    <p:anim calcmode="lin" valueType="num">
                                      <p:cBhvr>
                                        <p:cTn id="24" dur="50" accel="100000" fill="hold">
                                          <p:stCondLst>
                                            <p:cond delay="450"/>
                                          </p:stCondLst>
                                        </p:cTn>
                                        <p:tgtEl>
                                          <p:spTgt spid="31"/>
                                        </p:tgtEl>
                                        <p:attrNameLst>
                                          <p:attrName>ppt_y</p:attrName>
                                        </p:attrNameLst>
                                      </p:cBhvr>
                                      <p:tavLst>
                                        <p:tav tm="0">
                                          <p:val>
                                            <p:strVal val="#ppt_y-.03"/>
                                          </p:val>
                                        </p:tav>
                                        <p:tav tm="100000">
                                          <p:val>
                                            <p:strVal val="#ppt_y"/>
                                          </p:val>
                                        </p:tav>
                                      </p:tavLst>
                                    </p:anim>
                                  </p:childTnLst>
                                </p:cTn>
                              </p:par>
                              <p:par>
                                <p:cTn id="25" presetID="37" presetClass="entr" presetSubtype="0" fill="hold" nodeType="withEffect">
                                  <p:stCondLst>
                                    <p:cond delay="0"/>
                                  </p:stCondLst>
                                  <p:childTnLst>
                                    <p:set>
                                      <p:cBhvr>
                                        <p:cTn id="26" dur="1" fill="hold">
                                          <p:stCondLst>
                                            <p:cond delay="0"/>
                                          </p:stCondLst>
                                        </p:cTn>
                                        <p:tgtEl>
                                          <p:spTgt spid="1028"/>
                                        </p:tgtEl>
                                        <p:attrNameLst>
                                          <p:attrName>style.visibility</p:attrName>
                                        </p:attrNameLst>
                                      </p:cBhvr>
                                      <p:to>
                                        <p:strVal val="visible"/>
                                      </p:to>
                                    </p:set>
                                    <p:animEffect transition="in" filter="fade">
                                      <p:cBhvr>
                                        <p:cTn id="27" dur="500"/>
                                        <p:tgtEl>
                                          <p:spTgt spid="1028"/>
                                        </p:tgtEl>
                                      </p:cBhvr>
                                    </p:animEffect>
                                    <p:anim calcmode="lin" valueType="num">
                                      <p:cBhvr>
                                        <p:cTn id="28" dur="500" fill="hold"/>
                                        <p:tgtEl>
                                          <p:spTgt spid="1028"/>
                                        </p:tgtEl>
                                        <p:attrNameLst>
                                          <p:attrName>ppt_x</p:attrName>
                                        </p:attrNameLst>
                                      </p:cBhvr>
                                      <p:tavLst>
                                        <p:tav tm="0">
                                          <p:val>
                                            <p:strVal val="#ppt_x"/>
                                          </p:val>
                                        </p:tav>
                                        <p:tav tm="100000">
                                          <p:val>
                                            <p:strVal val="#ppt_x"/>
                                          </p:val>
                                        </p:tav>
                                      </p:tavLst>
                                    </p:anim>
                                    <p:anim calcmode="lin" valueType="num">
                                      <p:cBhvr>
                                        <p:cTn id="29" dur="450" decel="100000" fill="hold"/>
                                        <p:tgtEl>
                                          <p:spTgt spid="1028"/>
                                        </p:tgtEl>
                                        <p:attrNameLst>
                                          <p:attrName>ppt_y</p:attrName>
                                        </p:attrNameLst>
                                      </p:cBhvr>
                                      <p:tavLst>
                                        <p:tav tm="0">
                                          <p:val>
                                            <p:strVal val="#ppt_y+1"/>
                                          </p:val>
                                        </p:tav>
                                        <p:tav tm="100000">
                                          <p:val>
                                            <p:strVal val="#ppt_y-.03"/>
                                          </p:val>
                                        </p:tav>
                                      </p:tavLst>
                                    </p:anim>
                                    <p:anim calcmode="lin" valueType="num">
                                      <p:cBhvr>
                                        <p:cTn id="30" dur="50" accel="100000" fill="hold">
                                          <p:stCondLst>
                                            <p:cond delay="450"/>
                                          </p:stCondLst>
                                        </p:cTn>
                                        <p:tgtEl>
                                          <p:spTgt spid="1028"/>
                                        </p:tgtEl>
                                        <p:attrNameLst>
                                          <p:attrName>ppt_y</p:attrName>
                                        </p:attrNameLst>
                                      </p:cBhvr>
                                      <p:tavLst>
                                        <p:tav tm="0">
                                          <p:val>
                                            <p:strVal val="#ppt_y-.03"/>
                                          </p:val>
                                        </p:tav>
                                        <p:tav tm="100000">
                                          <p:val>
                                            <p:strVal val="#ppt_y"/>
                                          </p:val>
                                        </p:tav>
                                      </p:tavLst>
                                    </p:anim>
                                  </p:childTnLst>
                                </p:cTn>
                              </p:par>
                              <p:par>
                                <p:cTn id="31" presetID="37" presetClass="entr" presetSubtype="0" fill="hold" grpId="0" nodeType="withEffect">
                                  <p:stCondLst>
                                    <p:cond delay="0"/>
                                  </p:stCondLst>
                                  <p:childTnLst>
                                    <p:set>
                                      <p:cBhvr>
                                        <p:cTn id="32" dur="1" fill="hold">
                                          <p:stCondLst>
                                            <p:cond delay="0"/>
                                          </p:stCondLst>
                                        </p:cTn>
                                        <p:tgtEl>
                                          <p:spTgt spid="32"/>
                                        </p:tgtEl>
                                        <p:attrNameLst>
                                          <p:attrName>style.visibility</p:attrName>
                                        </p:attrNameLst>
                                      </p:cBhvr>
                                      <p:to>
                                        <p:strVal val="visible"/>
                                      </p:to>
                                    </p:set>
                                    <p:animEffect transition="in" filter="fade">
                                      <p:cBhvr>
                                        <p:cTn id="33" dur="500"/>
                                        <p:tgtEl>
                                          <p:spTgt spid="32"/>
                                        </p:tgtEl>
                                      </p:cBhvr>
                                    </p:animEffect>
                                    <p:anim calcmode="lin" valueType="num">
                                      <p:cBhvr>
                                        <p:cTn id="34" dur="500" fill="hold"/>
                                        <p:tgtEl>
                                          <p:spTgt spid="32"/>
                                        </p:tgtEl>
                                        <p:attrNameLst>
                                          <p:attrName>ppt_x</p:attrName>
                                        </p:attrNameLst>
                                      </p:cBhvr>
                                      <p:tavLst>
                                        <p:tav tm="0">
                                          <p:val>
                                            <p:strVal val="#ppt_x"/>
                                          </p:val>
                                        </p:tav>
                                        <p:tav tm="100000">
                                          <p:val>
                                            <p:strVal val="#ppt_x"/>
                                          </p:val>
                                        </p:tav>
                                      </p:tavLst>
                                    </p:anim>
                                    <p:anim calcmode="lin" valueType="num">
                                      <p:cBhvr>
                                        <p:cTn id="35" dur="450" decel="100000" fill="hold"/>
                                        <p:tgtEl>
                                          <p:spTgt spid="32"/>
                                        </p:tgtEl>
                                        <p:attrNameLst>
                                          <p:attrName>ppt_y</p:attrName>
                                        </p:attrNameLst>
                                      </p:cBhvr>
                                      <p:tavLst>
                                        <p:tav tm="0">
                                          <p:val>
                                            <p:strVal val="#ppt_y+1"/>
                                          </p:val>
                                        </p:tav>
                                        <p:tav tm="100000">
                                          <p:val>
                                            <p:strVal val="#ppt_y-.03"/>
                                          </p:val>
                                        </p:tav>
                                      </p:tavLst>
                                    </p:anim>
                                    <p:anim calcmode="lin" valueType="num">
                                      <p:cBhvr>
                                        <p:cTn id="36" dur="50" accel="100000" fill="hold">
                                          <p:stCondLst>
                                            <p:cond delay="450"/>
                                          </p:stCondLst>
                                        </p:cTn>
                                        <p:tgtEl>
                                          <p:spTgt spid="32"/>
                                        </p:tgtEl>
                                        <p:attrNameLst>
                                          <p:attrName>ppt_y</p:attrName>
                                        </p:attrNameLst>
                                      </p:cBhvr>
                                      <p:tavLst>
                                        <p:tav tm="0">
                                          <p:val>
                                            <p:strVal val="#ppt_y-.03"/>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55" presetClass="entr" presetSubtype="0" fill="hold" grpId="0" nodeType="clickEffect">
                                  <p:stCondLst>
                                    <p:cond delay="0"/>
                                  </p:stCondLst>
                                  <p:childTnLst>
                                    <p:set>
                                      <p:cBhvr>
                                        <p:cTn id="40" dur="1" fill="hold">
                                          <p:stCondLst>
                                            <p:cond delay="0"/>
                                          </p:stCondLst>
                                        </p:cTn>
                                        <p:tgtEl>
                                          <p:spTgt spid="29"/>
                                        </p:tgtEl>
                                        <p:attrNameLst>
                                          <p:attrName>style.visibility</p:attrName>
                                        </p:attrNameLst>
                                      </p:cBhvr>
                                      <p:to>
                                        <p:strVal val="visible"/>
                                      </p:to>
                                    </p:set>
                                    <p:anim calcmode="lin" valueType="num">
                                      <p:cBhvr>
                                        <p:cTn id="41" dur="500" fill="hold"/>
                                        <p:tgtEl>
                                          <p:spTgt spid="29"/>
                                        </p:tgtEl>
                                        <p:attrNameLst>
                                          <p:attrName>ppt_w</p:attrName>
                                        </p:attrNameLst>
                                      </p:cBhvr>
                                      <p:tavLst>
                                        <p:tav tm="0">
                                          <p:val>
                                            <p:strVal val="#ppt_w*0.70"/>
                                          </p:val>
                                        </p:tav>
                                        <p:tav tm="100000">
                                          <p:val>
                                            <p:strVal val="#ppt_w"/>
                                          </p:val>
                                        </p:tav>
                                      </p:tavLst>
                                    </p:anim>
                                    <p:anim calcmode="lin" valueType="num">
                                      <p:cBhvr>
                                        <p:cTn id="42" dur="500" fill="hold"/>
                                        <p:tgtEl>
                                          <p:spTgt spid="29"/>
                                        </p:tgtEl>
                                        <p:attrNameLst>
                                          <p:attrName>ppt_h</p:attrName>
                                        </p:attrNameLst>
                                      </p:cBhvr>
                                      <p:tavLst>
                                        <p:tav tm="0">
                                          <p:val>
                                            <p:strVal val="#ppt_h"/>
                                          </p:val>
                                        </p:tav>
                                        <p:tav tm="100000">
                                          <p:val>
                                            <p:strVal val="#ppt_h"/>
                                          </p:val>
                                        </p:tav>
                                      </p:tavLst>
                                    </p:anim>
                                    <p:animEffect transition="in" filter="fade">
                                      <p:cBhvr>
                                        <p:cTn id="43" dur="500"/>
                                        <p:tgtEl>
                                          <p:spTgt spid="29"/>
                                        </p:tgtEl>
                                      </p:cBhvr>
                                    </p:animEffect>
                                  </p:childTnLst>
                                </p:cTn>
                              </p:par>
                              <p:par>
                                <p:cTn id="44" presetID="55" presetClass="entr" presetSubtype="0" fill="hold" nodeType="withEffect">
                                  <p:stCondLst>
                                    <p:cond delay="0"/>
                                  </p:stCondLst>
                                  <p:childTnLst>
                                    <p:set>
                                      <p:cBhvr>
                                        <p:cTn id="45" dur="1" fill="hold">
                                          <p:stCondLst>
                                            <p:cond delay="0"/>
                                          </p:stCondLst>
                                        </p:cTn>
                                        <p:tgtEl>
                                          <p:spTgt spid="1034"/>
                                        </p:tgtEl>
                                        <p:attrNameLst>
                                          <p:attrName>style.visibility</p:attrName>
                                        </p:attrNameLst>
                                      </p:cBhvr>
                                      <p:to>
                                        <p:strVal val="visible"/>
                                      </p:to>
                                    </p:set>
                                    <p:anim calcmode="lin" valueType="num">
                                      <p:cBhvr>
                                        <p:cTn id="46" dur="500" fill="hold"/>
                                        <p:tgtEl>
                                          <p:spTgt spid="1034"/>
                                        </p:tgtEl>
                                        <p:attrNameLst>
                                          <p:attrName>ppt_w</p:attrName>
                                        </p:attrNameLst>
                                      </p:cBhvr>
                                      <p:tavLst>
                                        <p:tav tm="0">
                                          <p:val>
                                            <p:strVal val="#ppt_w*0.70"/>
                                          </p:val>
                                        </p:tav>
                                        <p:tav tm="100000">
                                          <p:val>
                                            <p:strVal val="#ppt_w"/>
                                          </p:val>
                                        </p:tav>
                                      </p:tavLst>
                                    </p:anim>
                                    <p:anim calcmode="lin" valueType="num">
                                      <p:cBhvr>
                                        <p:cTn id="47" dur="500" fill="hold"/>
                                        <p:tgtEl>
                                          <p:spTgt spid="1034"/>
                                        </p:tgtEl>
                                        <p:attrNameLst>
                                          <p:attrName>ppt_h</p:attrName>
                                        </p:attrNameLst>
                                      </p:cBhvr>
                                      <p:tavLst>
                                        <p:tav tm="0">
                                          <p:val>
                                            <p:strVal val="#ppt_h"/>
                                          </p:val>
                                        </p:tav>
                                        <p:tav tm="100000">
                                          <p:val>
                                            <p:strVal val="#ppt_h"/>
                                          </p:val>
                                        </p:tav>
                                      </p:tavLst>
                                    </p:anim>
                                    <p:animEffect transition="in" filter="fade">
                                      <p:cBhvr>
                                        <p:cTn id="48" dur="500"/>
                                        <p:tgtEl>
                                          <p:spTgt spid="1034"/>
                                        </p:tgtEl>
                                      </p:cBhvr>
                                    </p:animEffect>
                                  </p:childTnLst>
                                </p:cTn>
                              </p:par>
                              <p:par>
                                <p:cTn id="49" presetID="55" presetClass="entr" presetSubtype="0" fill="hold" grpId="0" nodeType="withEffect">
                                  <p:stCondLst>
                                    <p:cond delay="0"/>
                                  </p:stCondLst>
                                  <p:childTnLst>
                                    <p:set>
                                      <p:cBhvr>
                                        <p:cTn id="50" dur="1" fill="hold">
                                          <p:stCondLst>
                                            <p:cond delay="0"/>
                                          </p:stCondLst>
                                        </p:cTn>
                                        <p:tgtEl>
                                          <p:spTgt spid="35"/>
                                        </p:tgtEl>
                                        <p:attrNameLst>
                                          <p:attrName>style.visibility</p:attrName>
                                        </p:attrNameLst>
                                      </p:cBhvr>
                                      <p:to>
                                        <p:strVal val="visible"/>
                                      </p:to>
                                    </p:set>
                                    <p:anim calcmode="lin" valueType="num">
                                      <p:cBhvr>
                                        <p:cTn id="51" dur="500" fill="hold"/>
                                        <p:tgtEl>
                                          <p:spTgt spid="35"/>
                                        </p:tgtEl>
                                        <p:attrNameLst>
                                          <p:attrName>ppt_w</p:attrName>
                                        </p:attrNameLst>
                                      </p:cBhvr>
                                      <p:tavLst>
                                        <p:tav tm="0">
                                          <p:val>
                                            <p:strVal val="#ppt_w*0.70"/>
                                          </p:val>
                                        </p:tav>
                                        <p:tav tm="100000">
                                          <p:val>
                                            <p:strVal val="#ppt_w"/>
                                          </p:val>
                                        </p:tav>
                                      </p:tavLst>
                                    </p:anim>
                                    <p:anim calcmode="lin" valueType="num">
                                      <p:cBhvr>
                                        <p:cTn id="52" dur="500" fill="hold"/>
                                        <p:tgtEl>
                                          <p:spTgt spid="35"/>
                                        </p:tgtEl>
                                        <p:attrNameLst>
                                          <p:attrName>ppt_h</p:attrName>
                                        </p:attrNameLst>
                                      </p:cBhvr>
                                      <p:tavLst>
                                        <p:tav tm="0">
                                          <p:val>
                                            <p:strVal val="#ppt_h"/>
                                          </p:val>
                                        </p:tav>
                                        <p:tav tm="100000">
                                          <p:val>
                                            <p:strVal val="#ppt_h"/>
                                          </p:val>
                                        </p:tav>
                                      </p:tavLst>
                                    </p:anim>
                                    <p:animEffect transition="in" filter="fade">
                                      <p:cBhvr>
                                        <p:cTn id="53"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P spid="29" grpId="0" animBg="1"/>
      <p:bldP spid="31" grpId="0" animBg="1"/>
      <p:bldP spid="32" grpId="0"/>
      <p:bldP spid="35"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E1CF05C8-D2F5-6CCF-CD6F-BEBA77AE9721}"/>
              </a:ext>
            </a:extLst>
          </p:cNvPr>
          <p:cNvSpPr/>
          <p:nvPr/>
        </p:nvSpPr>
        <p:spPr>
          <a:xfrm>
            <a:off x="4086248" y="457892"/>
            <a:ext cx="5900503" cy="866657"/>
          </a:xfrm>
          <a:prstGeom prst="roundRect">
            <a:avLst>
              <a:gd name="adj" fmla="val 16713"/>
            </a:avLst>
          </a:prstGeom>
          <a:solidFill>
            <a:schemeClr val="bg1"/>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200">
              <a:solidFill>
                <a:sysClr val="windowText" lastClr="000000"/>
              </a:solidFill>
              <a:latin typeface="iCiel Brandon Text Bold" panose="020B0803020203060203" pitchFamily="34" charset="0"/>
            </a:endParaRPr>
          </a:p>
        </p:txBody>
      </p:sp>
      <p:sp>
        <p:nvSpPr>
          <p:cNvPr id="11" name="TextBox 10">
            <a:extLst>
              <a:ext uri="{FF2B5EF4-FFF2-40B4-BE49-F238E27FC236}">
                <a16:creationId xmlns:a16="http://schemas.microsoft.com/office/drawing/2014/main" id="{1C951688-6DA9-CD56-BB33-EA8F47E5E5B7}"/>
              </a:ext>
            </a:extLst>
          </p:cNvPr>
          <p:cNvSpPr txBox="1"/>
          <p:nvPr/>
        </p:nvSpPr>
        <p:spPr>
          <a:xfrm>
            <a:off x="5064707" y="591488"/>
            <a:ext cx="4347665" cy="584775"/>
          </a:xfrm>
          <a:prstGeom prst="rect">
            <a:avLst/>
          </a:prstGeom>
          <a:noFill/>
        </p:spPr>
        <p:txBody>
          <a:bodyPr wrap="none" rtlCol="0">
            <a:spAutoFit/>
          </a:bodyPr>
          <a:lstStyle/>
          <a:p>
            <a:r>
              <a:rPr lang="en-US" sz="3200" kern="0">
                <a:solidFill>
                  <a:srgbClr val="002060"/>
                </a:solidFill>
                <a:effectLst/>
                <a:latin typeface="iCiel Brandon Text Bold" panose="020B0803020203060203" pitchFamily="34" charset="0"/>
                <a:ea typeface="Times New Roman" panose="02020603050405020304" pitchFamily="18" charset="0"/>
              </a:rPr>
              <a:t>Thiết kế ứng dụng web</a:t>
            </a:r>
            <a:r>
              <a:rPr lang="en-US" sz="3200" kern="0">
                <a:solidFill>
                  <a:schemeClr val="bg1"/>
                </a:solidFill>
                <a:effectLst/>
                <a:latin typeface="iCiel Brandon Text Bold" panose="020B0803020203060203" pitchFamily="34" charset="0"/>
                <a:ea typeface="Times New Roman" panose="02020603050405020304" pitchFamily="18" charset="0"/>
              </a:rPr>
              <a:t>.</a:t>
            </a:r>
            <a:endParaRPr lang="en-US" sz="3200">
              <a:solidFill>
                <a:schemeClr val="bg1"/>
              </a:solidFill>
              <a:latin typeface="iCiel Brandon Text Bold" panose="020B0803020203060203" pitchFamily="34" charset="0"/>
            </a:endParaRPr>
          </a:p>
        </p:txBody>
      </p:sp>
      <p:sp>
        <p:nvSpPr>
          <p:cNvPr id="21" name="Rectangle 20">
            <a:extLst>
              <a:ext uri="{FF2B5EF4-FFF2-40B4-BE49-F238E27FC236}">
                <a16:creationId xmlns:a16="http://schemas.microsoft.com/office/drawing/2014/main" id="{A4E6DD67-E844-8DA8-B011-5AC1347A1B92}"/>
              </a:ext>
            </a:extLst>
          </p:cNvPr>
          <p:cNvSpPr/>
          <p:nvPr/>
        </p:nvSpPr>
        <p:spPr>
          <a:xfrm>
            <a:off x="-411" y="0"/>
            <a:ext cx="12192411" cy="6858000"/>
          </a:xfrm>
          <a:prstGeom prst="rect">
            <a:avLst/>
          </a:prstGeom>
          <a:solidFill>
            <a:srgbClr val="F5F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5FCFF"/>
              </a:solidFill>
            </a:endParaRPr>
          </a:p>
        </p:txBody>
      </p:sp>
      <p:pic>
        <p:nvPicPr>
          <p:cNvPr id="23" name="Picture 16" descr="Exam ">
            <a:extLst>
              <a:ext uri="{FF2B5EF4-FFF2-40B4-BE49-F238E27FC236}">
                <a16:creationId xmlns:a16="http://schemas.microsoft.com/office/drawing/2014/main" id="{25E7A720-8F9E-169C-17ED-E9A4A4609657}"/>
              </a:ext>
            </a:extLst>
          </p:cNvPr>
          <p:cNvPicPr>
            <a:picLocks noChangeAspect="1" noChangeArrowheads="1"/>
          </p:cNvPicPr>
          <p:nvPr/>
        </p:nvPicPr>
        <p:blipFill>
          <a:blip r:embed="rId3">
            <a:duotone>
              <a:schemeClr val="accent5">
                <a:shade val="45000"/>
                <a:satMod val="135000"/>
              </a:schemeClr>
              <a:prstClr val="white"/>
            </a:duotone>
            <a:alphaModFix amt="20000"/>
            <a:extLst>
              <a:ext uri="{28A0092B-C50C-407E-A947-70E740481C1C}">
                <a14:useLocalDpi xmlns:a14="http://schemas.microsoft.com/office/drawing/2010/main" val="0"/>
              </a:ext>
            </a:extLst>
          </a:blip>
          <a:srcRect/>
          <a:stretch>
            <a:fillRect/>
          </a:stretch>
        </p:blipFill>
        <p:spPr bwMode="auto">
          <a:xfrm>
            <a:off x="440210" y="4557748"/>
            <a:ext cx="1645445" cy="1645445"/>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378D8D79-ACC4-F36B-E7DA-2B9B2D0E0904}"/>
              </a:ext>
            </a:extLst>
          </p:cNvPr>
          <p:cNvSpPr txBox="1"/>
          <p:nvPr/>
        </p:nvSpPr>
        <p:spPr>
          <a:xfrm>
            <a:off x="138582" y="2517607"/>
            <a:ext cx="2248702" cy="1938992"/>
          </a:xfrm>
          <a:prstGeom prst="rect">
            <a:avLst/>
          </a:prstGeom>
          <a:noFill/>
        </p:spPr>
        <p:txBody>
          <a:bodyPr wrap="square" rtlCol="0">
            <a:spAutoFit/>
          </a:bodyPr>
          <a:lstStyle/>
          <a:p>
            <a:pPr algn="ctr"/>
            <a:r>
              <a:rPr lang="en-US" sz="6000">
                <a:solidFill>
                  <a:srgbClr val="34C1E8"/>
                </a:solidFill>
                <a:latin typeface="iCiel Brandon Text Bold" panose="020B0803020203060203" pitchFamily="34" charset="0"/>
              </a:rPr>
              <a:t>KẾT LUẬN</a:t>
            </a:r>
          </a:p>
        </p:txBody>
      </p:sp>
      <p:sp>
        <p:nvSpPr>
          <p:cNvPr id="25" name="TextBox 24">
            <a:extLst>
              <a:ext uri="{FF2B5EF4-FFF2-40B4-BE49-F238E27FC236}">
                <a16:creationId xmlns:a16="http://schemas.microsoft.com/office/drawing/2014/main" id="{878B3B2E-D9E5-FF8E-C1AB-D47B70464CE1}"/>
              </a:ext>
            </a:extLst>
          </p:cNvPr>
          <p:cNvSpPr txBox="1"/>
          <p:nvPr/>
        </p:nvSpPr>
        <p:spPr>
          <a:xfrm>
            <a:off x="856817" y="1194168"/>
            <a:ext cx="812232" cy="1323439"/>
          </a:xfrm>
          <a:prstGeom prst="rect">
            <a:avLst/>
          </a:prstGeom>
          <a:noFill/>
        </p:spPr>
        <p:txBody>
          <a:bodyPr wrap="square" rtlCol="0">
            <a:spAutoFit/>
          </a:bodyPr>
          <a:lstStyle/>
          <a:p>
            <a:r>
              <a:rPr lang="en-US" sz="8000">
                <a:solidFill>
                  <a:srgbClr val="34C1E8"/>
                </a:solidFill>
                <a:latin typeface="iCiel Brandon Text Bold" panose="020B0803020203060203" pitchFamily="34" charset="0"/>
              </a:rPr>
              <a:t>5</a:t>
            </a:r>
          </a:p>
        </p:txBody>
      </p:sp>
      <p:pic>
        <p:nvPicPr>
          <p:cNvPr id="27" name="Picture 4" descr="Check mark ">
            <a:extLst>
              <a:ext uri="{FF2B5EF4-FFF2-40B4-BE49-F238E27FC236}">
                <a16:creationId xmlns:a16="http://schemas.microsoft.com/office/drawing/2014/main" id="{FE4B2951-98D7-90E9-566A-0DFA618E19A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05628" y="641771"/>
            <a:ext cx="471325" cy="471325"/>
          </a:xfrm>
          <a:prstGeom prst="rect">
            <a:avLst/>
          </a:prstGeom>
          <a:noFill/>
          <a:extLst>
            <a:ext uri="{909E8E84-426E-40DD-AFC4-6F175D3DCCD1}">
              <a14:hiddenFill xmlns:a14="http://schemas.microsoft.com/office/drawing/2010/main">
                <a:solidFill>
                  <a:srgbClr val="FFFFFF"/>
                </a:solidFill>
              </a14:hiddenFill>
            </a:ext>
          </a:extLst>
        </p:spPr>
      </p:pic>
      <p:sp>
        <p:nvSpPr>
          <p:cNvPr id="29" name="Rectangle: Rounded Corners 28">
            <a:extLst>
              <a:ext uri="{FF2B5EF4-FFF2-40B4-BE49-F238E27FC236}">
                <a16:creationId xmlns:a16="http://schemas.microsoft.com/office/drawing/2014/main" id="{955DC8F8-F164-2373-7FFB-51813C5770DD}"/>
              </a:ext>
            </a:extLst>
          </p:cNvPr>
          <p:cNvSpPr/>
          <p:nvPr/>
        </p:nvSpPr>
        <p:spPr>
          <a:xfrm>
            <a:off x="7567496" y="2147199"/>
            <a:ext cx="3124550" cy="3194518"/>
          </a:xfrm>
          <a:prstGeom prst="roundRect">
            <a:avLst>
              <a:gd name="adj" fmla="val 16713"/>
            </a:avLst>
          </a:prstGeom>
          <a:solidFill>
            <a:schemeClr val="bg1"/>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200">
              <a:solidFill>
                <a:sysClr val="windowText" lastClr="000000"/>
              </a:solidFill>
              <a:latin typeface="iCiel Brandon Text Bold" panose="020B0803020203060203" pitchFamily="34" charset="0"/>
            </a:endParaRPr>
          </a:p>
        </p:txBody>
      </p:sp>
      <p:sp>
        <p:nvSpPr>
          <p:cNvPr id="31" name="Rectangle: Rounded Corners 30">
            <a:extLst>
              <a:ext uri="{FF2B5EF4-FFF2-40B4-BE49-F238E27FC236}">
                <a16:creationId xmlns:a16="http://schemas.microsoft.com/office/drawing/2014/main" id="{B5AD6F59-D804-8045-17F3-3B8CDA3B3A6C}"/>
              </a:ext>
            </a:extLst>
          </p:cNvPr>
          <p:cNvSpPr/>
          <p:nvPr/>
        </p:nvSpPr>
        <p:spPr>
          <a:xfrm>
            <a:off x="3257367" y="2147199"/>
            <a:ext cx="3124550" cy="3170098"/>
          </a:xfrm>
          <a:prstGeom prst="roundRect">
            <a:avLst>
              <a:gd name="adj" fmla="val 12831"/>
            </a:avLst>
          </a:prstGeom>
          <a:solidFill>
            <a:schemeClr val="bg1"/>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200">
              <a:solidFill>
                <a:sysClr val="windowText" lastClr="000000"/>
              </a:solidFill>
              <a:latin typeface="iCiel Brandon Text Bold" panose="020B0803020203060203" pitchFamily="34" charset="0"/>
            </a:endParaRPr>
          </a:p>
        </p:txBody>
      </p:sp>
      <p:pic>
        <p:nvPicPr>
          <p:cNvPr id="1028" name="Picture 4" descr="Ux ">
            <a:extLst>
              <a:ext uri="{FF2B5EF4-FFF2-40B4-BE49-F238E27FC236}">
                <a16:creationId xmlns:a16="http://schemas.microsoft.com/office/drawing/2014/main" id="{2C39E0B7-468C-FBB0-8589-E26459AF210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90986" y="2520149"/>
            <a:ext cx="628167" cy="628167"/>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31">
            <a:extLst>
              <a:ext uri="{FF2B5EF4-FFF2-40B4-BE49-F238E27FC236}">
                <a16:creationId xmlns:a16="http://schemas.microsoft.com/office/drawing/2014/main" id="{718CAF94-4B42-9876-11E6-B4838EC3AAEB}"/>
              </a:ext>
            </a:extLst>
          </p:cNvPr>
          <p:cNvSpPr txBox="1"/>
          <p:nvPr/>
        </p:nvSpPr>
        <p:spPr>
          <a:xfrm>
            <a:off x="3222078" y="3311868"/>
            <a:ext cx="3159839" cy="1569660"/>
          </a:xfrm>
          <a:prstGeom prst="rect">
            <a:avLst/>
          </a:prstGeom>
          <a:noFill/>
        </p:spPr>
        <p:txBody>
          <a:bodyPr wrap="square" rtlCol="0">
            <a:spAutoFit/>
          </a:bodyPr>
          <a:lstStyle/>
          <a:p>
            <a:pPr algn="ctr"/>
            <a:r>
              <a:rPr lang="en-US" sz="3200" kern="0">
                <a:solidFill>
                  <a:srgbClr val="002060"/>
                </a:solidFill>
                <a:effectLst/>
                <a:latin typeface="iCiel Brandon Text Bold" panose="020B0803020203060203" pitchFamily="34" charset="0"/>
                <a:ea typeface="Times New Roman" panose="02020603050405020304" pitchFamily="18" charset="0"/>
              </a:rPr>
              <a:t>Giao diện với thiết kế đơn giản thân thiện</a:t>
            </a:r>
            <a:r>
              <a:rPr lang="en-US" sz="3200" kern="0">
                <a:solidFill>
                  <a:schemeClr val="bg1"/>
                </a:solidFill>
                <a:effectLst/>
                <a:latin typeface="iCiel Brandon Text Bold" panose="020B0803020203060203" pitchFamily="34" charset="0"/>
                <a:ea typeface="Times New Roman" panose="02020603050405020304" pitchFamily="18" charset="0"/>
              </a:rPr>
              <a:t>.</a:t>
            </a:r>
            <a:endParaRPr lang="en-US" sz="3200">
              <a:solidFill>
                <a:schemeClr val="bg1"/>
              </a:solidFill>
              <a:latin typeface="iCiel Brandon Text Bold" panose="020B0803020203060203" pitchFamily="34" charset="0"/>
            </a:endParaRPr>
          </a:p>
        </p:txBody>
      </p:sp>
      <p:pic>
        <p:nvPicPr>
          <p:cNvPr id="1032" name="Picture 8" descr="Bar chart ">
            <a:extLst>
              <a:ext uri="{FF2B5EF4-FFF2-40B4-BE49-F238E27FC236}">
                <a16:creationId xmlns:a16="http://schemas.microsoft.com/office/drawing/2014/main" id="{7D7CBED6-4C8C-CB93-6905-86CC85CEA97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21192830">
            <a:off x="8578044" y="2325963"/>
            <a:ext cx="650653" cy="650653"/>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Number ">
            <a:extLst>
              <a:ext uri="{FF2B5EF4-FFF2-40B4-BE49-F238E27FC236}">
                <a16:creationId xmlns:a16="http://schemas.microsoft.com/office/drawing/2014/main" id="{EE90A0ED-F965-2DFE-6310-C39E28A9A6B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715727">
            <a:off x="9006666" y="2475331"/>
            <a:ext cx="811412" cy="811412"/>
          </a:xfrm>
          <a:prstGeom prst="rect">
            <a:avLst/>
          </a:prstGeom>
          <a:noFill/>
          <a:extLst>
            <a:ext uri="{909E8E84-426E-40DD-AFC4-6F175D3DCCD1}">
              <a14:hiddenFill xmlns:a14="http://schemas.microsoft.com/office/drawing/2010/main">
                <a:solidFill>
                  <a:srgbClr val="FFFFFF"/>
                </a:solidFill>
              </a14:hiddenFill>
            </a:ext>
          </a:extLst>
        </p:spPr>
      </p:pic>
      <p:sp>
        <p:nvSpPr>
          <p:cNvPr id="34" name="TextBox 33">
            <a:extLst>
              <a:ext uri="{FF2B5EF4-FFF2-40B4-BE49-F238E27FC236}">
                <a16:creationId xmlns:a16="http://schemas.microsoft.com/office/drawing/2014/main" id="{626762AD-68A9-F35B-3C9C-23D0F22C93AC}"/>
              </a:ext>
            </a:extLst>
          </p:cNvPr>
          <p:cNvSpPr txBox="1"/>
          <p:nvPr/>
        </p:nvSpPr>
        <p:spPr>
          <a:xfrm>
            <a:off x="7537598" y="3474814"/>
            <a:ext cx="3159839" cy="584775"/>
          </a:xfrm>
          <a:prstGeom prst="rect">
            <a:avLst/>
          </a:prstGeom>
          <a:noFill/>
        </p:spPr>
        <p:txBody>
          <a:bodyPr wrap="square" rtlCol="0">
            <a:spAutoFit/>
          </a:bodyPr>
          <a:lstStyle/>
          <a:p>
            <a:pPr algn="ctr"/>
            <a:r>
              <a:rPr lang="en-US" sz="3200" kern="0">
                <a:solidFill>
                  <a:schemeClr val="bg1"/>
                </a:solidFill>
                <a:effectLst/>
                <a:latin typeface="iCiel Brandon Text Bold" panose="020B0803020203060203" pitchFamily="34" charset="0"/>
                <a:ea typeface="Times New Roman" panose="02020603050405020304" pitchFamily="18" charset="0"/>
              </a:rPr>
              <a:t>.</a:t>
            </a:r>
            <a:endParaRPr lang="en-US" sz="3200">
              <a:solidFill>
                <a:schemeClr val="bg1"/>
              </a:solidFill>
              <a:latin typeface="iCiel Brandon Text Bold" panose="020B0803020203060203" pitchFamily="34" charset="0"/>
            </a:endParaRPr>
          </a:p>
        </p:txBody>
      </p:sp>
      <p:sp>
        <p:nvSpPr>
          <p:cNvPr id="35" name="TextBox 34">
            <a:extLst>
              <a:ext uri="{FF2B5EF4-FFF2-40B4-BE49-F238E27FC236}">
                <a16:creationId xmlns:a16="http://schemas.microsoft.com/office/drawing/2014/main" id="{91FCC010-98A5-0FE2-1AB9-65C336EA5674}"/>
              </a:ext>
            </a:extLst>
          </p:cNvPr>
          <p:cNvSpPr txBox="1"/>
          <p:nvPr/>
        </p:nvSpPr>
        <p:spPr>
          <a:xfrm>
            <a:off x="7549851" y="3314781"/>
            <a:ext cx="3159839" cy="1569660"/>
          </a:xfrm>
          <a:prstGeom prst="rect">
            <a:avLst/>
          </a:prstGeom>
          <a:noFill/>
        </p:spPr>
        <p:txBody>
          <a:bodyPr wrap="square" rtlCol="0">
            <a:spAutoFit/>
          </a:bodyPr>
          <a:lstStyle/>
          <a:p>
            <a:pPr algn="ctr"/>
            <a:r>
              <a:rPr lang="en-US" sz="3200" kern="0">
                <a:solidFill>
                  <a:srgbClr val="002060"/>
                </a:solidFill>
                <a:latin typeface="iCiel Brandon Text Bold" panose="020B0803020203060203" pitchFamily="34" charset="0"/>
                <a:ea typeface="Times New Roman" panose="02020603050405020304" pitchFamily="18" charset="0"/>
              </a:rPr>
              <a:t>Cung cấp các tính năng cơ bản của xổ số</a:t>
            </a:r>
            <a:r>
              <a:rPr lang="en-US" sz="3200" kern="0">
                <a:solidFill>
                  <a:schemeClr val="bg1"/>
                </a:solidFill>
                <a:effectLst/>
                <a:latin typeface="iCiel Brandon Text Bold" panose="020B0803020203060203" pitchFamily="34" charset="0"/>
                <a:ea typeface="Times New Roman" panose="02020603050405020304" pitchFamily="18" charset="0"/>
              </a:rPr>
              <a:t>.</a:t>
            </a:r>
            <a:endParaRPr lang="en-US" sz="3200">
              <a:solidFill>
                <a:schemeClr val="bg1"/>
              </a:solidFill>
              <a:latin typeface="iCiel Brandon Text Bold" panose="020B0803020203060203" pitchFamily="34" charset="0"/>
            </a:endParaRPr>
          </a:p>
        </p:txBody>
      </p:sp>
      <p:sp>
        <p:nvSpPr>
          <p:cNvPr id="4" name="Rectangle: Rounded Corners 3">
            <a:extLst>
              <a:ext uri="{FF2B5EF4-FFF2-40B4-BE49-F238E27FC236}">
                <a16:creationId xmlns:a16="http://schemas.microsoft.com/office/drawing/2014/main" id="{A9676585-3305-4653-E91F-D876B4598722}"/>
              </a:ext>
            </a:extLst>
          </p:cNvPr>
          <p:cNvSpPr/>
          <p:nvPr/>
        </p:nvSpPr>
        <p:spPr>
          <a:xfrm>
            <a:off x="3222078" y="173620"/>
            <a:ext cx="8765911" cy="6397617"/>
          </a:xfrm>
          <a:prstGeom prst="roundRect">
            <a:avLst>
              <a:gd name="adj" fmla="val 5529"/>
            </a:avLst>
          </a:prstGeom>
          <a:solidFill>
            <a:schemeClr val="bg1"/>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200">
              <a:solidFill>
                <a:sysClr val="windowText" lastClr="000000"/>
              </a:solidFill>
              <a:latin typeface="iCiel Brandon Text Bold" panose="020B0803020203060203" pitchFamily="34" charset="0"/>
            </a:endParaRPr>
          </a:p>
        </p:txBody>
      </p:sp>
      <p:sp>
        <p:nvSpPr>
          <p:cNvPr id="6" name="Rectangle: Rounded Corners 5">
            <a:extLst>
              <a:ext uri="{FF2B5EF4-FFF2-40B4-BE49-F238E27FC236}">
                <a16:creationId xmlns:a16="http://schemas.microsoft.com/office/drawing/2014/main" id="{E98C44AF-BB02-56BA-C372-F1FC8768C90C}"/>
              </a:ext>
            </a:extLst>
          </p:cNvPr>
          <p:cNvSpPr/>
          <p:nvPr/>
        </p:nvSpPr>
        <p:spPr>
          <a:xfrm>
            <a:off x="5933326" y="-80115"/>
            <a:ext cx="3789494" cy="822640"/>
          </a:xfrm>
          <a:prstGeom prst="roundRect">
            <a:avLst>
              <a:gd name="adj" fmla="val 28946"/>
            </a:avLst>
          </a:prstGeom>
          <a:solidFill>
            <a:srgbClr val="F5FCFF"/>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a:solidFill>
                  <a:srgbClr val="0070C0"/>
                </a:solidFill>
                <a:latin typeface="iCiel Brandon Text Bold" panose="020B0803020203060203" pitchFamily="34" charset="0"/>
              </a:rPr>
              <a:t>HẠN CHẾ</a:t>
            </a:r>
          </a:p>
        </p:txBody>
      </p:sp>
      <p:sp>
        <p:nvSpPr>
          <p:cNvPr id="7" name="Rectangle: Rounded Corners 6">
            <a:extLst>
              <a:ext uri="{FF2B5EF4-FFF2-40B4-BE49-F238E27FC236}">
                <a16:creationId xmlns:a16="http://schemas.microsoft.com/office/drawing/2014/main" id="{6D08EDC8-1FFB-047A-54EC-B5E19944C016}"/>
              </a:ext>
            </a:extLst>
          </p:cNvPr>
          <p:cNvSpPr/>
          <p:nvPr/>
        </p:nvSpPr>
        <p:spPr>
          <a:xfrm>
            <a:off x="4018615" y="802503"/>
            <a:ext cx="7618923" cy="1684514"/>
          </a:xfrm>
          <a:prstGeom prst="roundRect">
            <a:avLst>
              <a:gd name="adj" fmla="val 8988"/>
            </a:avLst>
          </a:prstGeom>
          <a:solidFill>
            <a:srgbClr val="FFFFFF"/>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a:solidFill>
                  <a:srgbClr val="002060"/>
                </a:solidFill>
                <a:latin typeface="iCiel Brandon Text Bold" panose="020B0803020203060203" pitchFamily="34" charset="0"/>
              </a:rPr>
              <a:t>Còn phụ thuộc rất nhiều về tài liệu sử dụng nhiều tài nguyên ,các mô hình bên ngoài để thực hiện</a:t>
            </a:r>
          </a:p>
        </p:txBody>
      </p:sp>
      <p:sp>
        <p:nvSpPr>
          <p:cNvPr id="18" name="Rectangle: Rounded Corners 17">
            <a:extLst>
              <a:ext uri="{FF2B5EF4-FFF2-40B4-BE49-F238E27FC236}">
                <a16:creationId xmlns:a16="http://schemas.microsoft.com/office/drawing/2014/main" id="{3B75FD4A-3AED-1235-8487-F59B2FA301CE}"/>
              </a:ext>
            </a:extLst>
          </p:cNvPr>
          <p:cNvSpPr/>
          <p:nvPr/>
        </p:nvSpPr>
        <p:spPr>
          <a:xfrm>
            <a:off x="4018613" y="4674044"/>
            <a:ext cx="7618921" cy="1720218"/>
          </a:xfrm>
          <a:prstGeom prst="roundRect">
            <a:avLst>
              <a:gd name="adj" fmla="val 8988"/>
            </a:avLst>
          </a:prstGeom>
          <a:solidFill>
            <a:srgbClr val="FFFFFF"/>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3200">
                <a:solidFill>
                  <a:srgbClr val="002060"/>
                </a:solidFill>
                <a:latin typeface="iCiel Brandon Text Bold" panose="020B0803020203060203" pitchFamily="34" charset="0"/>
              </a:rPr>
              <a:t>Thời lượng chơi ngắn, Chưa có nhiều màn chơi, Các hiệu ứng chưa được bắt mắt.</a:t>
            </a:r>
            <a:endParaRPr lang="en-US" sz="3200">
              <a:solidFill>
                <a:srgbClr val="002060"/>
              </a:solidFill>
              <a:latin typeface="iCiel Brandon Text Bold" panose="020B0803020203060203" pitchFamily="34" charset="0"/>
            </a:endParaRPr>
          </a:p>
        </p:txBody>
      </p:sp>
      <p:sp>
        <p:nvSpPr>
          <p:cNvPr id="26" name="Rectangle: Rounded Corners 25">
            <a:extLst>
              <a:ext uri="{FF2B5EF4-FFF2-40B4-BE49-F238E27FC236}">
                <a16:creationId xmlns:a16="http://schemas.microsoft.com/office/drawing/2014/main" id="{B125D57A-7FAE-8C55-EEFF-2B9FF1BBC8AC}"/>
              </a:ext>
            </a:extLst>
          </p:cNvPr>
          <p:cNvSpPr/>
          <p:nvPr/>
        </p:nvSpPr>
        <p:spPr>
          <a:xfrm>
            <a:off x="4018613" y="2592192"/>
            <a:ext cx="7618922" cy="1937253"/>
          </a:xfrm>
          <a:prstGeom prst="roundRect">
            <a:avLst>
              <a:gd name="adj" fmla="val 8988"/>
            </a:avLst>
          </a:prstGeom>
          <a:solidFill>
            <a:srgbClr val="FFFFFF"/>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a:solidFill>
                  <a:schemeClr val="accent1">
                    <a:lumMod val="50000"/>
                  </a:schemeClr>
                </a:solidFill>
                <a:latin typeface="iCiel Brandon Text Bold" panose="020B0803020203060203" pitchFamily="34" charset="0"/>
              </a:rPr>
              <a:t>C</a:t>
            </a:r>
            <a:r>
              <a:rPr lang="vi-VN" sz="3200">
                <a:solidFill>
                  <a:schemeClr val="accent1">
                    <a:lumMod val="50000"/>
                  </a:schemeClr>
                </a:solidFill>
                <a:latin typeface="iCiel Brandon Text Bold" panose="020B0803020203060203" pitchFamily="34" charset="0"/>
              </a:rPr>
              <a:t>hưa có kinh nghiệm cũng như am hiểu sâu về các kiến thức hay các nguyên lý về các giải thuật.</a:t>
            </a:r>
            <a:r>
              <a:rPr lang="en-US" sz="3200">
                <a:solidFill>
                  <a:schemeClr val="accent1">
                    <a:lumMod val="50000"/>
                  </a:schemeClr>
                </a:solidFill>
                <a:latin typeface="iCiel Brandon Text Bold" panose="020B0803020203060203" pitchFamily="34" charset="0"/>
              </a:rPr>
              <a:t> Và package của A* </a:t>
            </a:r>
          </a:p>
        </p:txBody>
      </p:sp>
      <p:pic>
        <p:nvPicPr>
          <p:cNvPr id="2054" name="Picture 6" descr="Experience ">
            <a:extLst>
              <a:ext uri="{FF2B5EF4-FFF2-40B4-BE49-F238E27FC236}">
                <a16:creationId xmlns:a16="http://schemas.microsoft.com/office/drawing/2014/main" id="{182EC62E-BD5A-E22A-2D00-24D0199676A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20804672">
            <a:off x="3657561" y="2423788"/>
            <a:ext cx="740726" cy="740726"/>
          </a:xfrm>
          <a:prstGeom prst="rect">
            <a:avLst/>
          </a:prstGeom>
          <a:noFill/>
          <a:extLst>
            <a:ext uri="{909E8E84-426E-40DD-AFC4-6F175D3DCCD1}">
              <a14:hiddenFill xmlns:a14="http://schemas.microsoft.com/office/drawing/2010/main">
                <a:solidFill>
                  <a:srgbClr val="FFFFFF"/>
                </a:solidFill>
              </a14:hiddenFill>
            </a:ext>
          </a:extLst>
        </p:spPr>
      </p:pic>
      <p:pic>
        <p:nvPicPr>
          <p:cNvPr id="8194" name="Picture 2" descr="Book stack ">
            <a:extLst>
              <a:ext uri="{FF2B5EF4-FFF2-40B4-BE49-F238E27FC236}">
                <a16:creationId xmlns:a16="http://schemas.microsoft.com/office/drawing/2014/main" id="{E66E4D2A-56CF-8069-DBCF-5640144D8F5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814604" y="677492"/>
            <a:ext cx="531573" cy="531573"/>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Clock ">
            <a:extLst>
              <a:ext uri="{FF2B5EF4-FFF2-40B4-BE49-F238E27FC236}">
                <a16:creationId xmlns:a16="http://schemas.microsoft.com/office/drawing/2014/main" id="{C8097279-2E67-A835-52AB-FC6BF226198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732264" y="4601488"/>
            <a:ext cx="572698" cy="57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2063707"/>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8194"/>
                                        </p:tgtEl>
                                        <p:attrNameLst>
                                          <p:attrName>style.visibility</p:attrName>
                                        </p:attrNameLst>
                                      </p:cBhvr>
                                      <p:to>
                                        <p:strVal val="visible"/>
                                      </p:to>
                                    </p:set>
                                    <p:animEffect transition="in" filter="wipe(down)">
                                      <p:cBhvr>
                                        <p:cTn id="7" dur="500"/>
                                        <p:tgtEl>
                                          <p:spTgt spid="8194"/>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down)">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26"/>
                                        </p:tgtEl>
                                        <p:attrNameLst>
                                          <p:attrName>style.visibility</p:attrName>
                                        </p:attrNameLst>
                                      </p:cBhvr>
                                      <p:to>
                                        <p:strVal val="visible"/>
                                      </p:to>
                                    </p:set>
                                    <p:animEffect transition="in" filter="wipe(left)">
                                      <p:cBhvr>
                                        <p:cTn id="15" dur="500"/>
                                        <p:tgtEl>
                                          <p:spTgt spid="26"/>
                                        </p:tgtEl>
                                      </p:cBhvr>
                                    </p:animEffect>
                                  </p:childTnLst>
                                </p:cTn>
                              </p:par>
                              <p:par>
                                <p:cTn id="16" presetID="22" presetClass="entr" presetSubtype="8" fill="hold" nodeType="withEffect">
                                  <p:stCondLst>
                                    <p:cond delay="0"/>
                                  </p:stCondLst>
                                  <p:childTnLst>
                                    <p:set>
                                      <p:cBhvr>
                                        <p:cTn id="17" dur="1" fill="hold">
                                          <p:stCondLst>
                                            <p:cond delay="0"/>
                                          </p:stCondLst>
                                        </p:cTn>
                                        <p:tgtEl>
                                          <p:spTgt spid="2054"/>
                                        </p:tgtEl>
                                        <p:attrNameLst>
                                          <p:attrName>style.visibility</p:attrName>
                                        </p:attrNameLst>
                                      </p:cBhvr>
                                      <p:to>
                                        <p:strVal val="visible"/>
                                      </p:to>
                                    </p:set>
                                    <p:animEffect transition="in" filter="wipe(left)">
                                      <p:cBhvr>
                                        <p:cTn id="18" dur="500"/>
                                        <p:tgtEl>
                                          <p:spTgt spid="2054"/>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wipe(left)">
                                      <p:cBhvr>
                                        <p:cTn id="23" dur="500"/>
                                        <p:tgtEl>
                                          <p:spTgt spid="18"/>
                                        </p:tgtEl>
                                      </p:cBhvr>
                                    </p:animEffect>
                                  </p:childTnLst>
                                </p:cTn>
                              </p:par>
                              <p:par>
                                <p:cTn id="24" presetID="22" presetClass="entr" presetSubtype="8" fill="hold" nodeType="withEffect">
                                  <p:stCondLst>
                                    <p:cond delay="0"/>
                                  </p:stCondLst>
                                  <p:childTnLst>
                                    <p:set>
                                      <p:cBhvr>
                                        <p:cTn id="25" dur="1" fill="hold">
                                          <p:stCondLst>
                                            <p:cond delay="0"/>
                                          </p:stCondLst>
                                        </p:cTn>
                                        <p:tgtEl>
                                          <p:spTgt spid="8196"/>
                                        </p:tgtEl>
                                        <p:attrNameLst>
                                          <p:attrName>style.visibility</p:attrName>
                                        </p:attrNameLst>
                                      </p:cBhvr>
                                      <p:to>
                                        <p:strVal val="visible"/>
                                      </p:to>
                                    </p:set>
                                    <p:animEffect transition="in" filter="wipe(left)">
                                      <p:cBhvr>
                                        <p:cTn id="26" dur="500"/>
                                        <p:tgtEl>
                                          <p:spTgt spid="81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8" grpId="0" animBg="1"/>
      <p:bldP spid="26"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812CF3C9-C93A-AB34-FD45-F18837B7A661}"/>
              </a:ext>
            </a:extLst>
          </p:cNvPr>
          <p:cNvGrpSpPr/>
          <p:nvPr/>
        </p:nvGrpSpPr>
        <p:grpSpPr>
          <a:xfrm>
            <a:off x="0" y="0"/>
            <a:ext cx="12191999" cy="6858000"/>
            <a:chOff x="-2754515" y="-209675"/>
            <a:chExt cx="11516534" cy="6858000"/>
          </a:xfrm>
        </p:grpSpPr>
        <p:sp>
          <p:nvSpPr>
            <p:cNvPr id="15" name="Rectangle 14">
              <a:extLst>
                <a:ext uri="{FF2B5EF4-FFF2-40B4-BE49-F238E27FC236}">
                  <a16:creationId xmlns:a16="http://schemas.microsoft.com/office/drawing/2014/main" id="{CAAE43FF-9C10-849E-436A-CD6791E868F3}"/>
                </a:ext>
              </a:extLst>
            </p:cNvPr>
            <p:cNvSpPr/>
            <p:nvPr/>
          </p:nvSpPr>
          <p:spPr>
            <a:xfrm>
              <a:off x="-2754515" y="-209675"/>
              <a:ext cx="11516534" cy="6858000"/>
            </a:xfrm>
            <a:prstGeom prst="rect">
              <a:avLst/>
            </a:prstGeom>
            <a:solidFill>
              <a:srgbClr val="F5F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8DD075CA-C87D-152A-AF3F-D1440B88BDE1}"/>
                </a:ext>
              </a:extLst>
            </p:cNvPr>
            <p:cNvSpPr txBox="1"/>
            <p:nvPr/>
          </p:nvSpPr>
          <p:spPr>
            <a:xfrm>
              <a:off x="-2698518" y="2232074"/>
              <a:ext cx="2424336" cy="3170099"/>
            </a:xfrm>
            <a:prstGeom prst="rect">
              <a:avLst/>
            </a:prstGeom>
            <a:noFill/>
          </p:spPr>
          <p:txBody>
            <a:bodyPr wrap="square" rtlCol="0">
              <a:spAutoFit/>
            </a:bodyPr>
            <a:lstStyle/>
            <a:p>
              <a:pPr algn="ctr"/>
              <a:r>
                <a:rPr lang="en-US" sz="4000">
                  <a:solidFill>
                    <a:srgbClr val="34C1E8"/>
                  </a:solidFill>
                  <a:latin typeface="iCiel Brandon Text Bold" panose="020B0803020203060203" pitchFamily="34" charset="0"/>
                </a:rPr>
                <a:t>PHÂN</a:t>
              </a:r>
            </a:p>
            <a:p>
              <a:pPr algn="ctr"/>
              <a:r>
                <a:rPr lang="en-US" sz="4000">
                  <a:solidFill>
                    <a:srgbClr val="34C1E8"/>
                  </a:solidFill>
                  <a:latin typeface="iCiel Brandon Text Bold" panose="020B0803020203060203" pitchFamily="34" charset="0"/>
                </a:rPr>
                <a:t>TÍCH</a:t>
              </a:r>
            </a:p>
            <a:p>
              <a:pPr algn="ctr"/>
              <a:r>
                <a:rPr lang="en-US" sz="4000">
                  <a:solidFill>
                    <a:srgbClr val="34C1E8"/>
                  </a:solidFill>
                  <a:latin typeface="iCiel Brandon Text Bold" panose="020B0803020203060203" pitchFamily="34" charset="0"/>
                </a:rPr>
                <a:t>VÀ</a:t>
              </a:r>
            </a:p>
            <a:p>
              <a:pPr algn="ctr"/>
              <a:r>
                <a:rPr lang="en-US" sz="4000">
                  <a:solidFill>
                    <a:srgbClr val="34C1E8"/>
                  </a:solidFill>
                  <a:latin typeface="iCiel Brandon Text Bold" panose="020B0803020203060203" pitchFamily="34" charset="0"/>
                </a:rPr>
                <a:t>THIẾT</a:t>
              </a:r>
            </a:p>
            <a:p>
              <a:pPr algn="ctr"/>
              <a:r>
                <a:rPr lang="en-US" sz="4000">
                  <a:solidFill>
                    <a:srgbClr val="34C1E8"/>
                  </a:solidFill>
                  <a:latin typeface="iCiel Brandon Text Bold" panose="020B0803020203060203" pitchFamily="34" charset="0"/>
                </a:rPr>
                <a:t>KẾ</a:t>
              </a:r>
            </a:p>
          </p:txBody>
        </p:sp>
        <p:pic>
          <p:nvPicPr>
            <p:cNvPr id="19" name="Picture 8" descr="Transparency ">
              <a:extLst>
                <a:ext uri="{FF2B5EF4-FFF2-40B4-BE49-F238E27FC236}">
                  <a16:creationId xmlns:a16="http://schemas.microsoft.com/office/drawing/2014/main" id="{FCE54B5A-1A1B-5BC3-8332-51FD7B072699}"/>
                </a:ext>
              </a:extLst>
            </p:cNvPr>
            <p:cNvPicPr>
              <a:picLocks noChangeAspect="1" noChangeArrowheads="1"/>
            </p:cNvPicPr>
            <p:nvPr/>
          </p:nvPicPr>
          <p:blipFill>
            <a:blip r:embed="rId2">
              <a:alphaModFix amt="7000"/>
              <a:extLst>
                <a:ext uri="{28A0092B-C50C-407E-A947-70E740481C1C}">
                  <a14:useLocalDpi xmlns:a14="http://schemas.microsoft.com/office/drawing/2010/main" val="0"/>
                </a:ext>
              </a:extLst>
            </a:blip>
            <a:srcRect/>
            <a:stretch>
              <a:fillRect/>
            </a:stretch>
          </p:blipFill>
          <p:spPr bwMode="auto">
            <a:xfrm>
              <a:off x="-2520226" y="2539642"/>
              <a:ext cx="2020134" cy="2020134"/>
            </a:xfrm>
            <a:prstGeom prst="rect">
              <a:avLst/>
            </a:prstGeom>
            <a:noFill/>
            <a:extLst>
              <a:ext uri="{909E8E84-426E-40DD-AFC4-6F175D3DCCD1}">
                <a14:hiddenFill xmlns:a14="http://schemas.microsoft.com/office/drawing/2010/main">
                  <a:solidFill>
                    <a:srgbClr val="FFFFFF"/>
                  </a:solidFill>
                </a14:hiddenFill>
              </a:ext>
            </a:extLst>
          </p:spPr>
        </p:pic>
        <p:sp>
          <p:nvSpPr>
            <p:cNvPr id="30" name="TextBox 29">
              <a:extLst>
                <a:ext uri="{FF2B5EF4-FFF2-40B4-BE49-F238E27FC236}">
                  <a16:creationId xmlns:a16="http://schemas.microsoft.com/office/drawing/2014/main" id="{FA9CFABB-086F-9328-9596-E370DF3F0DEF}"/>
                </a:ext>
              </a:extLst>
            </p:cNvPr>
            <p:cNvSpPr txBox="1"/>
            <p:nvPr/>
          </p:nvSpPr>
          <p:spPr>
            <a:xfrm>
              <a:off x="-1881880" y="984494"/>
              <a:ext cx="896321" cy="1323439"/>
            </a:xfrm>
            <a:prstGeom prst="rect">
              <a:avLst/>
            </a:prstGeom>
            <a:noFill/>
          </p:spPr>
          <p:txBody>
            <a:bodyPr wrap="square" rtlCol="0">
              <a:spAutoFit/>
            </a:bodyPr>
            <a:lstStyle/>
            <a:p>
              <a:r>
                <a:rPr lang="en-US" sz="8000">
                  <a:solidFill>
                    <a:srgbClr val="34C1E8"/>
                  </a:solidFill>
                  <a:latin typeface="iCiel Brandon Text Bold" panose="020B0803020203060203" pitchFamily="34" charset="0"/>
                </a:rPr>
                <a:t>3</a:t>
              </a:r>
            </a:p>
          </p:txBody>
        </p:sp>
      </p:grpSp>
      <p:grpSp>
        <p:nvGrpSpPr>
          <p:cNvPr id="3" name="Group 2">
            <a:extLst>
              <a:ext uri="{FF2B5EF4-FFF2-40B4-BE49-F238E27FC236}">
                <a16:creationId xmlns:a16="http://schemas.microsoft.com/office/drawing/2014/main" id="{6EF41429-5CA2-CF97-C1A2-19F124F225E2}"/>
              </a:ext>
            </a:extLst>
          </p:cNvPr>
          <p:cNvGrpSpPr/>
          <p:nvPr/>
        </p:nvGrpSpPr>
        <p:grpSpPr>
          <a:xfrm>
            <a:off x="-62322" y="0"/>
            <a:ext cx="2563487" cy="6858000"/>
            <a:chOff x="7131989" y="0"/>
            <a:chExt cx="2563487" cy="6858000"/>
          </a:xfrm>
        </p:grpSpPr>
        <p:sp>
          <p:nvSpPr>
            <p:cNvPr id="5" name="Rectangle 4">
              <a:extLst>
                <a:ext uri="{FF2B5EF4-FFF2-40B4-BE49-F238E27FC236}">
                  <a16:creationId xmlns:a16="http://schemas.microsoft.com/office/drawing/2014/main" id="{0754D91D-1B69-6D87-58D3-ABC3635AC923}"/>
                </a:ext>
              </a:extLst>
            </p:cNvPr>
            <p:cNvSpPr/>
            <p:nvPr/>
          </p:nvSpPr>
          <p:spPr>
            <a:xfrm>
              <a:off x="7131989" y="0"/>
              <a:ext cx="2536940" cy="6858000"/>
            </a:xfrm>
            <a:prstGeom prst="rect">
              <a:avLst/>
            </a:prstGeom>
            <a:solidFill>
              <a:srgbClr val="92DFF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8F1F1AE8-E54F-B296-09AD-B068099900E3}"/>
                </a:ext>
              </a:extLst>
            </p:cNvPr>
            <p:cNvSpPr txBox="1"/>
            <p:nvPr/>
          </p:nvSpPr>
          <p:spPr>
            <a:xfrm>
              <a:off x="7225500" y="2441749"/>
              <a:ext cx="2469976" cy="3046988"/>
            </a:xfrm>
            <a:prstGeom prst="rect">
              <a:avLst/>
            </a:prstGeom>
            <a:noFill/>
          </p:spPr>
          <p:txBody>
            <a:bodyPr wrap="square" rtlCol="0">
              <a:spAutoFit/>
            </a:bodyPr>
            <a:lstStyle/>
            <a:p>
              <a:pPr algn="ctr"/>
              <a:r>
                <a:rPr lang="en-US" sz="4800">
                  <a:solidFill>
                    <a:schemeClr val="bg1"/>
                  </a:solidFill>
                  <a:latin typeface="iCiel Brandon Text Bold" panose="020B0803020203060203" pitchFamily="34" charset="0"/>
                </a:rPr>
                <a:t>ĐÁNH </a:t>
              </a:r>
            </a:p>
            <a:p>
              <a:pPr algn="ctr"/>
              <a:r>
                <a:rPr lang="en-US" sz="4800">
                  <a:solidFill>
                    <a:schemeClr val="bg1"/>
                  </a:solidFill>
                  <a:latin typeface="iCiel Brandon Text Bold" panose="020B0803020203060203" pitchFamily="34" charset="0"/>
                </a:rPr>
                <a:t>GIÁ</a:t>
              </a:r>
            </a:p>
            <a:p>
              <a:pPr algn="ctr"/>
              <a:r>
                <a:rPr lang="en-US" sz="4800">
                  <a:solidFill>
                    <a:schemeClr val="bg1"/>
                  </a:solidFill>
                  <a:latin typeface="iCiel Brandon Text Bold" panose="020B0803020203060203" pitchFamily="34" charset="0"/>
                </a:rPr>
                <a:t>KIỂM</a:t>
              </a:r>
            </a:p>
            <a:p>
              <a:pPr algn="ctr"/>
              <a:r>
                <a:rPr lang="en-US" sz="4800">
                  <a:solidFill>
                    <a:schemeClr val="bg1"/>
                  </a:solidFill>
                  <a:latin typeface="iCiel Brandon Text Bold" panose="020B0803020203060203" pitchFamily="34" charset="0"/>
                </a:rPr>
                <a:t>THỬ</a:t>
              </a:r>
            </a:p>
          </p:txBody>
        </p:sp>
        <p:sp>
          <p:nvSpPr>
            <p:cNvPr id="9" name="TextBox 8">
              <a:extLst>
                <a:ext uri="{FF2B5EF4-FFF2-40B4-BE49-F238E27FC236}">
                  <a16:creationId xmlns:a16="http://schemas.microsoft.com/office/drawing/2014/main" id="{24373D6C-C028-BEA7-3B40-FB83F1522E40}"/>
                </a:ext>
              </a:extLst>
            </p:cNvPr>
            <p:cNvSpPr txBox="1"/>
            <p:nvPr/>
          </p:nvSpPr>
          <p:spPr>
            <a:xfrm>
              <a:off x="7997111" y="1194950"/>
              <a:ext cx="812232" cy="1323439"/>
            </a:xfrm>
            <a:prstGeom prst="rect">
              <a:avLst/>
            </a:prstGeom>
            <a:noFill/>
          </p:spPr>
          <p:txBody>
            <a:bodyPr wrap="square" rtlCol="0">
              <a:spAutoFit/>
            </a:bodyPr>
            <a:lstStyle/>
            <a:p>
              <a:r>
                <a:rPr lang="en-US" sz="8000">
                  <a:solidFill>
                    <a:srgbClr val="F5FCFF"/>
                  </a:solidFill>
                  <a:latin typeface="iCiel Brandon Text Bold" panose="020B0803020203060203" pitchFamily="34" charset="0"/>
                </a:rPr>
                <a:t>4</a:t>
              </a:r>
            </a:p>
          </p:txBody>
        </p:sp>
      </p:grpSp>
      <p:grpSp>
        <p:nvGrpSpPr>
          <p:cNvPr id="13" name="Group 12">
            <a:extLst>
              <a:ext uri="{FF2B5EF4-FFF2-40B4-BE49-F238E27FC236}">
                <a16:creationId xmlns:a16="http://schemas.microsoft.com/office/drawing/2014/main" id="{56CE4949-197E-D378-0FEF-F7598F670D38}"/>
              </a:ext>
            </a:extLst>
          </p:cNvPr>
          <p:cNvGrpSpPr/>
          <p:nvPr/>
        </p:nvGrpSpPr>
        <p:grpSpPr>
          <a:xfrm>
            <a:off x="-62323" y="0"/>
            <a:ext cx="12254323" cy="6858000"/>
            <a:chOff x="9668927" y="0"/>
            <a:chExt cx="12254323" cy="6858000"/>
          </a:xfrm>
        </p:grpSpPr>
        <p:sp>
          <p:nvSpPr>
            <p:cNvPr id="21" name="Rectangle 20">
              <a:extLst>
                <a:ext uri="{FF2B5EF4-FFF2-40B4-BE49-F238E27FC236}">
                  <a16:creationId xmlns:a16="http://schemas.microsoft.com/office/drawing/2014/main" id="{A4E6DD67-E844-8DA8-B011-5AC1347A1B92}"/>
                </a:ext>
              </a:extLst>
            </p:cNvPr>
            <p:cNvSpPr/>
            <p:nvPr/>
          </p:nvSpPr>
          <p:spPr>
            <a:xfrm>
              <a:off x="9668927" y="0"/>
              <a:ext cx="12254323" cy="6858000"/>
            </a:xfrm>
            <a:prstGeom prst="rect">
              <a:avLst/>
            </a:prstGeom>
            <a:solidFill>
              <a:srgbClr val="F5F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5FCFF"/>
                </a:solidFill>
              </a:endParaRPr>
            </a:p>
          </p:txBody>
        </p:sp>
        <p:pic>
          <p:nvPicPr>
            <p:cNvPr id="23" name="Picture 16" descr="Exam ">
              <a:extLst>
                <a:ext uri="{FF2B5EF4-FFF2-40B4-BE49-F238E27FC236}">
                  <a16:creationId xmlns:a16="http://schemas.microsoft.com/office/drawing/2014/main" id="{25E7A720-8F9E-169C-17ED-E9A4A4609657}"/>
                </a:ext>
              </a:extLst>
            </p:cNvPr>
            <p:cNvPicPr>
              <a:picLocks noChangeAspect="1" noChangeArrowheads="1"/>
            </p:cNvPicPr>
            <p:nvPr/>
          </p:nvPicPr>
          <p:blipFill>
            <a:blip r:embed="rId3">
              <a:duotone>
                <a:schemeClr val="accent5">
                  <a:shade val="45000"/>
                  <a:satMod val="135000"/>
                </a:schemeClr>
                <a:prstClr val="white"/>
              </a:duotone>
              <a:alphaModFix amt="20000"/>
              <a:extLst>
                <a:ext uri="{28A0092B-C50C-407E-A947-70E740481C1C}">
                  <a14:useLocalDpi xmlns:a14="http://schemas.microsoft.com/office/drawing/2010/main" val="0"/>
                </a:ext>
              </a:extLst>
            </a:blip>
            <a:srcRect/>
            <a:stretch>
              <a:fillRect/>
            </a:stretch>
          </p:blipFill>
          <p:spPr bwMode="auto">
            <a:xfrm>
              <a:off x="10171460" y="4557748"/>
              <a:ext cx="1645445" cy="1645445"/>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378D8D79-ACC4-F36B-E7DA-2B9B2D0E0904}"/>
                </a:ext>
              </a:extLst>
            </p:cNvPr>
            <p:cNvSpPr txBox="1"/>
            <p:nvPr/>
          </p:nvSpPr>
          <p:spPr>
            <a:xfrm>
              <a:off x="9869832" y="2517607"/>
              <a:ext cx="2248702" cy="1938992"/>
            </a:xfrm>
            <a:prstGeom prst="rect">
              <a:avLst/>
            </a:prstGeom>
            <a:noFill/>
          </p:spPr>
          <p:txBody>
            <a:bodyPr wrap="square" rtlCol="0">
              <a:spAutoFit/>
            </a:bodyPr>
            <a:lstStyle/>
            <a:p>
              <a:pPr algn="ctr"/>
              <a:r>
                <a:rPr lang="en-US" sz="6000">
                  <a:solidFill>
                    <a:srgbClr val="34C1E8"/>
                  </a:solidFill>
                  <a:latin typeface="iCiel Brandon Text Bold" panose="020B0803020203060203" pitchFamily="34" charset="0"/>
                </a:rPr>
                <a:t>KẾT LUẬN</a:t>
              </a:r>
            </a:p>
          </p:txBody>
        </p:sp>
        <p:sp>
          <p:nvSpPr>
            <p:cNvPr id="25" name="TextBox 24">
              <a:extLst>
                <a:ext uri="{FF2B5EF4-FFF2-40B4-BE49-F238E27FC236}">
                  <a16:creationId xmlns:a16="http://schemas.microsoft.com/office/drawing/2014/main" id="{878B3B2E-D9E5-FF8E-C1AB-D47B70464CE1}"/>
                </a:ext>
              </a:extLst>
            </p:cNvPr>
            <p:cNvSpPr txBox="1"/>
            <p:nvPr/>
          </p:nvSpPr>
          <p:spPr>
            <a:xfrm>
              <a:off x="10588067" y="1194168"/>
              <a:ext cx="812232" cy="1323439"/>
            </a:xfrm>
            <a:prstGeom prst="rect">
              <a:avLst/>
            </a:prstGeom>
            <a:noFill/>
          </p:spPr>
          <p:txBody>
            <a:bodyPr wrap="square" rtlCol="0">
              <a:spAutoFit/>
            </a:bodyPr>
            <a:lstStyle/>
            <a:p>
              <a:r>
                <a:rPr lang="en-US" sz="8000">
                  <a:solidFill>
                    <a:srgbClr val="34C1E8"/>
                  </a:solidFill>
                  <a:latin typeface="iCiel Brandon Text Bold" panose="020B0803020203060203" pitchFamily="34" charset="0"/>
                </a:rPr>
                <a:t>5</a:t>
              </a:r>
            </a:p>
          </p:txBody>
        </p:sp>
      </p:grpSp>
      <p:pic>
        <p:nvPicPr>
          <p:cNvPr id="6" name="Picture 2" descr="Number 8 ">
            <a:extLst>
              <a:ext uri="{FF2B5EF4-FFF2-40B4-BE49-F238E27FC236}">
                <a16:creationId xmlns:a16="http://schemas.microsoft.com/office/drawing/2014/main" id="{54584D5B-68BC-5038-B4E4-2942B5BA2A6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8173866">
            <a:off x="4788609" y="3903613"/>
            <a:ext cx="968992" cy="96899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2" descr="One ">
            <a:extLst>
              <a:ext uri="{FF2B5EF4-FFF2-40B4-BE49-F238E27FC236}">
                <a16:creationId xmlns:a16="http://schemas.microsoft.com/office/drawing/2014/main" id="{4AA4E81C-7668-81B9-20EA-9B6F0A024E2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1838774">
            <a:off x="6759669" y="2861851"/>
            <a:ext cx="729215" cy="72921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Seven ">
            <a:extLst>
              <a:ext uri="{FF2B5EF4-FFF2-40B4-BE49-F238E27FC236}">
                <a16:creationId xmlns:a16="http://schemas.microsoft.com/office/drawing/2014/main" id="{74711849-8B27-6873-49DB-7DEF4D583B8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4271336">
            <a:off x="8094083" y="2878965"/>
            <a:ext cx="974276" cy="97427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Five ">
            <a:extLst>
              <a:ext uri="{FF2B5EF4-FFF2-40B4-BE49-F238E27FC236}">
                <a16:creationId xmlns:a16="http://schemas.microsoft.com/office/drawing/2014/main" id="{A0468D2D-5E62-9559-81A7-814A112A98D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18445039">
            <a:off x="7409760" y="3520214"/>
            <a:ext cx="918571" cy="918571"/>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4" descr="31 december ">
            <a:extLst>
              <a:ext uri="{FF2B5EF4-FFF2-40B4-BE49-F238E27FC236}">
                <a16:creationId xmlns:a16="http://schemas.microsoft.com/office/drawing/2014/main" id="{9BC05F42-80BD-D012-E8B2-07F6199AD8C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20258213">
            <a:off x="5520733" y="3645866"/>
            <a:ext cx="1014064" cy="1014064"/>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6" descr="Ticket ">
            <a:extLst>
              <a:ext uri="{FF2B5EF4-FFF2-40B4-BE49-F238E27FC236}">
                <a16:creationId xmlns:a16="http://schemas.microsoft.com/office/drawing/2014/main" id="{4AD753FF-B8F7-3E73-AA08-32EE30EAE47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rot="14889574">
            <a:off x="7596568" y="3255529"/>
            <a:ext cx="729215" cy="729215"/>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8" descr="Celebration ">
            <a:extLst>
              <a:ext uri="{FF2B5EF4-FFF2-40B4-BE49-F238E27FC236}">
                <a16:creationId xmlns:a16="http://schemas.microsoft.com/office/drawing/2014/main" id="{4177168A-4D42-FBEE-9658-E4AE3955A2C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rot="18166224">
            <a:off x="4594108" y="2963710"/>
            <a:ext cx="951414" cy="951414"/>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0" descr="Lottery ">
            <a:extLst>
              <a:ext uri="{FF2B5EF4-FFF2-40B4-BE49-F238E27FC236}">
                <a16:creationId xmlns:a16="http://schemas.microsoft.com/office/drawing/2014/main" id="{3409FF42-36C6-B084-9CA9-9548F3D4717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rot="8299837">
            <a:off x="6514647" y="3881328"/>
            <a:ext cx="1077321" cy="1077321"/>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2" descr="Lottery ">
            <a:extLst>
              <a:ext uri="{FF2B5EF4-FFF2-40B4-BE49-F238E27FC236}">
                <a16:creationId xmlns:a16="http://schemas.microsoft.com/office/drawing/2014/main" id="{0F38273B-10FB-7951-5EE2-E5F137D51D77}"/>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rot="6263225">
            <a:off x="5572619" y="2554611"/>
            <a:ext cx="978920" cy="978920"/>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Rounded Corners 17">
            <a:extLst>
              <a:ext uri="{FF2B5EF4-FFF2-40B4-BE49-F238E27FC236}">
                <a16:creationId xmlns:a16="http://schemas.microsoft.com/office/drawing/2014/main" id="{3B75FD4A-3AED-1235-8487-F59B2FA301CE}"/>
              </a:ext>
            </a:extLst>
          </p:cNvPr>
          <p:cNvSpPr/>
          <p:nvPr/>
        </p:nvSpPr>
        <p:spPr>
          <a:xfrm>
            <a:off x="2391809" y="340045"/>
            <a:ext cx="9666775" cy="6571469"/>
          </a:xfrm>
          <a:prstGeom prst="roundRect">
            <a:avLst>
              <a:gd name="adj" fmla="val 4842"/>
            </a:avLst>
          </a:prstGeom>
          <a:solidFill>
            <a:srgbClr val="FFFFFF"/>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a:solidFill>
                  <a:schemeClr val="bg1"/>
                </a:solidFill>
                <a:latin typeface="iCiel Brandon Text Bold" panose="020B0803020203060203" pitchFamily="34" charset="0"/>
              </a:rPr>
              <a:t>HẠN CHẾ</a:t>
            </a:r>
          </a:p>
        </p:txBody>
      </p:sp>
      <p:sp>
        <p:nvSpPr>
          <p:cNvPr id="12" name="TextBox 11">
            <a:extLst>
              <a:ext uri="{FF2B5EF4-FFF2-40B4-BE49-F238E27FC236}">
                <a16:creationId xmlns:a16="http://schemas.microsoft.com/office/drawing/2014/main" id="{79FBFEB3-2869-FC68-7E09-F205A94BF135}"/>
              </a:ext>
            </a:extLst>
          </p:cNvPr>
          <p:cNvSpPr txBox="1"/>
          <p:nvPr/>
        </p:nvSpPr>
        <p:spPr>
          <a:xfrm>
            <a:off x="2701543" y="648356"/>
            <a:ext cx="9130116" cy="6247864"/>
          </a:xfrm>
          <a:prstGeom prst="rect">
            <a:avLst/>
          </a:prstGeom>
          <a:noFill/>
        </p:spPr>
        <p:txBody>
          <a:bodyPr wrap="square" rtlCol="0">
            <a:spAutoFit/>
          </a:bodyPr>
          <a:lstStyle/>
          <a:p>
            <a:r>
              <a:rPr lang="en-US" sz="3200">
                <a:solidFill>
                  <a:schemeClr val="accent1">
                    <a:lumMod val="50000"/>
                  </a:schemeClr>
                </a:solidFill>
                <a:latin typeface="iCiel Brandon Text Bold" panose="020B0803020203060203" pitchFamily="34" charset="0"/>
              </a:rPr>
              <a:t>+ Bổ sung </a:t>
            </a:r>
            <a:r>
              <a:rPr lang="vi-VN" sz="3200">
                <a:solidFill>
                  <a:schemeClr val="accent1">
                    <a:lumMod val="50000"/>
                  </a:schemeClr>
                </a:solidFill>
                <a:latin typeface="iCiel Brandon Text Bold" panose="020B0803020203060203" pitchFamily="34" charset="0"/>
              </a:rPr>
              <a:t>nhiều màn chơi hơn và điều chỉnh độ khó cho mỗi màn sao cho phù hợp.</a:t>
            </a:r>
            <a:endParaRPr lang="en-US" sz="3200">
              <a:solidFill>
                <a:schemeClr val="accent1">
                  <a:lumMod val="50000"/>
                </a:schemeClr>
              </a:solidFill>
              <a:latin typeface="iCiel Brandon Text Bold" panose="020B0803020203060203" pitchFamily="34" charset="0"/>
            </a:endParaRPr>
          </a:p>
          <a:p>
            <a:r>
              <a:rPr lang="en-US" sz="3200">
                <a:solidFill>
                  <a:schemeClr val="accent1">
                    <a:lumMod val="50000"/>
                  </a:schemeClr>
                </a:solidFill>
                <a:latin typeface="iCiel Brandon Text Bold" panose="020B0803020203060203" pitchFamily="34" charset="0"/>
              </a:rPr>
              <a:t>+ Điều chỉnh giao diện màn hình phù hợp với các thiết bị.</a:t>
            </a:r>
          </a:p>
          <a:p>
            <a:r>
              <a:rPr lang="en-US" sz="3200">
                <a:solidFill>
                  <a:schemeClr val="accent1">
                    <a:lumMod val="50000"/>
                  </a:schemeClr>
                </a:solidFill>
                <a:latin typeface="iCiel Brandon Text Bold" panose="020B0803020203060203" pitchFamily="34" charset="0"/>
              </a:rPr>
              <a:t>+ </a:t>
            </a:r>
            <a:r>
              <a:rPr lang="vi-VN" sz="3200">
                <a:solidFill>
                  <a:schemeClr val="accent1">
                    <a:lumMod val="50000"/>
                  </a:schemeClr>
                </a:solidFill>
                <a:latin typeface="iCiel Brandon Text Bold" panose="020B0803020203060203" pitchFamily="34" charset="0"/>
              </a:rPr>
              <a:t>Thêm điểm sao lưu </a:t>
            </a:r>
            <a:r>
              <a:rPr lang="en-US" sz="3200">
                <a:solidFill>
                  <a:schemeClr val="accent1">
                    <a:lumMod val="50000"/>
                  </a:schemeClr>
                </a:solidFill>
                <a:latin typeface="iCiel Brandon Text Bold" panose="020B0803020203060203" pitchFamily="34" charset="0"/>
              </a:rPr>
              <a:t>(Checkpoint) </a:t>
            </a:r>
            <a:r>
              <a:rPr lang="vi-VN" sz="3200">
                <a:solidFill>
                  <a:schemeClr val="accent1">
                    <a:lumMod val="50000"/>
                  </a:schemeClr>
                </a:solidFill>
                <a:latin typeface="iCiel Brandon Text Bold" panose="020B0803020203060203" pitchFamily="34" charset="0"/>
              </a:rPr>
              <a:t>khi thoát trò chơi</a:t>
            </a:r>
            <a:r>
              <a:rPr lang="en-US" sz="3200">
                <a:solidFill>
                  <a:schemeClr val="accent1">
                    <a:lumMod val="50000"/>
                  </a:schemeClr>
                </a:solidFill>
                <a:latin typeface="iCiel Brandon Text Bold" panose="020B0803020203060203" pitchFamily="34" charset="0"/>
              </a:rPr>
              <a:t>.</a:t>
            </a:r>
            <a:r>
              <a:rPr lang="en-US" sz="3200">
                <a:solidFill>
                  <a:srgbClr val="34C1E8"/>
                </a:solidFill>
                <a:latin typeface="iCiel Brandon Text Bold" panose="020B0803020203060203" pitchFamily="34" charset="0"/>
              </a:rPr>
              <a:t> </a:t>
            </a:r>
          </a:p>
          <a:p>
            <a:r>
              <a:rPr lang="en-US" sz="3200">
                <a:solidFill>
                  <a:schemeClr val="accent1">
                    <a:lumMod val="50000"/>
                  </a:schemeClr>
                </a:solidFill>
                <a:latin typeface="iCiel Brandon Text Bold" panose="020B0803020203060203" pitchFamily="34" charset="0"/>
              </a:rPr>
              <a:t>+ </a:t>
            </a:r>
            <a:r>
              <a:rPr lang="vi-VN" sz="3200">
                <a:solidFill>
                  <a:schemeClr val="accent1">
                    <a:lumMod val="50000"/>
                  </a:schemeClr>
                </a:solidFill>
                <a:latin typeface="iCiel Brandon Text Bold" panose="020B0803020203060203" pitchFamily="34" charset="0"/>
              </a:rPr>
              <a:t>Thêm tính năng chơi cùng bạn bè để hỗ trợ vượt qua màn dễ hơn</a:t>
            </a:r>
            <a:endParaRPr lang="en-US" sz="3200">
              <a:solidFill>
                <a:srgbClr val="34C1E8"/>
              </a:solidFill>
              <a:latin typeface="iCiel Brandon Text Bold" panose="020B0803020203060203" pitchFamily="34" charset="0"/>
            </a:endParaRPr>
          </a:p>
          <a:p>
            <a:r>
              <a:rPr lang="en-US" sz="3200">
                <a:solidFill>
                  <a:srgbClr val="34C1E8"/>
                </a:solidFill>
                <a:latin typeface="iCiel Brandon Text Bold" panose="020B0803020203060203" pitchFamily="34" charset="0"/>
              </a:rPr>
              <a:t> + </a:t>
            </a:r>
            <a:r>
              <a:rPr lang="vi-VN" sz="2800">
                <a:solidFill>
                  <a:srgbClr val="34C1E8"/>
                </a:solidFill>
                <a:latin typeface="iCiel Brandon Text Bold" panose="020B0803020203060203" pitchFamily="34" charset="0"/>
              </a:rPr>
              <a:t>Đối với bản thân cần có nhiều thời gian để tìm hiểu các nguyên lý hoạt động của các thuật toán hơn</a:t>
            </a:r>
            <a:r>
              <a:rPr lang="en-US" sz="2800">
                <a:solidFill>
                  <a:srgbClr val="34C1E8"/>
                </a:solidFill>
                <a:latin typeface="iCiel Brandon Text Bold" panose="020B0803020203060203" pitchFamily="34" charset="0"/>
              </a:rPr>
              <a:t> cũng như cơ chế hoạt động của package </a:t>
            </a:r>
            <a:r>
              <a:rPr lang="vi-VN" sz="2800">
                <a:solidFill>
                  <a:srgbClr val="34C1E8"/>
                </a:solidFill>
                <a:latin typeface="iCiel Brandon Text Bold" panose="020B0803020203060203" pitchFamily="34" charset="0"/>
              </a:rPr>
              <a:t>. Và cần học hỏi thêm về công cụ Unity và các phần mềm tạo các mô hình để tránh bản quyền hình ảnh.</a:t>
            </a:r>
            <a:r>
              <a:rPr lang="en-US" sz="2800">
                <a:solidFill>
                  <a:srgbClr val="34C1E8"/>
                </a:solidFill>
                <a:latin typeface="iCiel Brandon Text Bold" panose="020B0803020203060203" pitchFamily="34" charset="0"/>
              </a:rPr>
              <a:t>Và để thực hiện các dự án sau này.</a:t>
            </a:r>
            <a:endParaRPr lang="en-US" sz="3200">
              <a:solidFill>
                <a:srgbClr val="34C1E8"/>
              </a:solidFill>
              <a:latin typeface="iCiel Brandon Text Bold" panose="020B0803020203060203" pitchFamily="34" charset="0"/>
            </a:endParaRPr>
          </a:p>
        </p:txBody>
      </p:sp>
      <p:sp>
        <p:nvSpPr>
          <p:cNvPr id="4" name="Rectangle: Rounded Corners 3">
            <a:extLst>
              <a:ext uri="{FF2B5EF4-FFF2-40B4-BE49-F238E27FC236}">
                <a16:creationId xmlns:a16="http://schemas.microsoft.com/office/drawing/2014/main" id="{3AB8ED87-8979-79E2-BD94-4942604A9466}"/>
              </a:ext>
            </a:extLst>
          </p:cNvPr>
          <p:cNvSpPr/>
          <p:nvPr/>
        </p:nvSpPr>
        <p:spPr>
          <a:xfrm>
            <a:off x="4670144" y="-53514"/>
            <a:ext cx="5192914" cy="701870"/>
          </a:xfrm>
          <a:prstGeom prst="roundRect">
            <a:avLst>
              <a:gd name="adj" fmla="val 50000"/>
            </a:avLst>
          </a:prstGeom>
          <a:solidFill>
            <a:srgbClr val="FFFFFF"/>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a:solidFill>
                  <a:srgbClr val="34C1E8"/>
                </a:solidFill>
                <a:latin typeface="iCiel Brandon Text Bold" panose="020B0803020203060203" pitchFamily="34" charset="0"/>
              </a:rPr>
              <a:t>HƯỚNG PHÁT TRIỂN</a:t>
            </a:r>
          </a:p>
        </p:txBody>
      </p:sp>
      <p:pic>
        <p:nvPicPr>
          <p:cNvPr id="22" name="Picture 8" descr="Html 5 ">
            <a:extLst>
              <a:ext uri="{FF2B5EF4-FFF2-40B4-BE49-F238E27FC236}">
                <a16:creationId xmlns:a16="http://schemas.microsoft.com/office/drawing/2014/main" id="{752A7A6D-E307-01E7-96C1-66AE31ADAE3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406073" y="-1980350"/>
            <a:ext cx="925944" cy="925944"/>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 descr="Css 3 ">
            <a:extLst>
              <a:ext uri="{FF2B5EF4-FFF2-40B4-BE49-F238E27FC236}">
                <a16:creationId xmlns:a16="http://schemas.microsoft.com/office/drawing/2014/main" id="{94C8CF1B-C950-EC53-31CE-93CB69A94AC5}"/>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928603" y="4388109"/>
            <a:ext cx="829855" cy="829855"/>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4" descr="Js ">
            <a:extLst>
              <a:ext uri="{FF2B5EF4-FFF2-40B4-BE49-F238E27FC236}">
                <a16:creationId xmlns:a16="http://schemas.microsoft.com/office/drawing/2014/main" id="{85F56641-EAF0-0E27-10DA-26ED0028DF29}"/>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1642056" y="7219824"/>
            <a:ext cx="822723" cy="8227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036563"/>
      </p:ext>
    </p:extLst>
  </p:cSld>
  <p:clrMapOvr>
    <a:masterClrMapping/>
  </p:clrMapOvr>
  <p:transition spd="slow">
    <p:wip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CAAE43FF-9C10-849E-436A-CD6791E868F3}"/>
              </a:ext>
            </a:extLst>
          </p:cNvPr>
          <p:cNvSpPr/>
          <p:nvPr/>
        </p:nvSpPr>
        <p:spPr>
          <a:xfrm>
            <a:off x="0" y="0"/>
            <a:ext cx="12191999" cy="6858000"/>
          </a:xfrm>
          <a:prstGeom prst="rect">
            <a:avLst/>
          </a:prstGeom>
          <a:solidFill>
            <a:srgbClr val="F5F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a:extLst>
              <a:ext uri="{FF2B5EF4-FFF2-40B4-BE49-F238E27FC236}">
                <a16:creationId xmlns:a16="http://schemas.microsoft.com/office/drawing/2014/main" id="{972B9B10-1670-A2FA-12AE-054F0C2AEECC}"/>
              </a:ext>
            </a:extLst>
          </p:cNvPr>
          <p:cNvGrpSpPr/>
          <p:nvPr/>
        </p:nvGrpSpPr>
        <p:grpSpPr>
          <a:xfrm>
            <a:off x="-4095750" y="0"/>
            <a:ext cx="18859500" cy="6858000"/>
            <a:chOff x="9668927" y="0"/>
            <a:chExt cx="12254323" cy="6858000"/>
          </a:xfrm>
        </p:grpSpPr>
        <p:sp>
          <p:nvSpPr>
            <p:cNvPr id="10" name="Rectangle 9">
              <a:extLst>
                <a:ext uri="{FF2B5EF4-FFF2-40B4-BE49-F238E27FC236}">
                  <a16:creationId xmlns:a16="http://schemas.microsoft.com/office/drawing/2014/main" id="{07EBD041-51D3-9C26-A2D9-016763B6546D}"/>
                </a:ext>
              </a:extLst>
            </p:cNvPr>
            <p:cNvSpPr/>
            <p:nvPr/>
          </p:nvSpPr>
          <p:spPr>
            <a:xfrm>
              <a:off x="9668927" y="0"/>
              <a:ext cx="12254323" cy="6858000"/>
            </a:xfrm>
            <a:prstGeom prst="rect">
              <a:avLst/>
            </a:prstGeom>
            <a:solidFill>
              <a:srgbClr val="F5F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5FCFF"/>
                </a:solidFill>
              </a:endParaRPr>
            </a:p>
          </p:txBody>
        </p:sp>
        <p:pic>
          <p:nvPicPr>
            <p:cNvPr id="11" name="Picture 16" descr="Exam ">
              <a:extLst>
                <a:ext uri="{FF2B5EF4-FFF2-40B4-BE49-F238E27FC236}">
                  <a16:creationId xmlns:a16="http://schemas.microsoft.com/office/drawing/2014/main" id="{555C0F9E-6B46-8335-986D-3E8AB4AF8D13}"/>
                </a:ext>
              </a:extLst>
            </p:cNvPr>
            <p:cNvPicPr>
              <a:picLocks noChangeAspect="1" noChangeArrowheads="1"/>
            </p:cNvPicPr>
            <p:nvPr/>
          </p:nvPicPr>
          <p:blipFill>
            <a:blip r:embed="rId2">
              <a:duotone>
                <a:schemeClr val="accent5">
                  <a:shade val="45000"/>
                  <a:satMod val="135000"/>
                </a:schemeClr>
                <a:prstClr val="white"/>
              </a:duotone>
              <a:alphaModFix amt="20000"/>
              <a:extLst>
                <a:ext uri="{28A0092B-C50C-407E-A947-70E740481C1C}">
                  <a14:useLocalDpi xmlns:a14="http://schemas.microsoft.com/office/drawing/2010/main" val="0"/>
                </a:ext>
              </a:extLst>
            </a:blip>
            <a:srcRect/>
            <a:stretch>
              <a:fillRect/>
            </a:stretch>
          </p:blipFill>
          <p:spPr bwMode="auto">
            <a:xfrm>
              <a:off x="10171460" y="4557748"/>
              <a:ext cx="1645445" cy="1645445"/>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E66902F7-E703-B8E0-19AA-D81D4C3DB24C}"/>
                </a:ext>
              </a:extLst>
            </p:cNvPr>
            <p:cNvSpPr txBox="1"/>
            <p:nvPr/>
          </p:nvSpPr>
          <p:spPr>
            <a:xfrm>
              <a:off x="9869832" y="2517607"/>
              <a:ext cx="2248702" cy="1938992"/>
            </a:xfrm>
            <a:prstGeom prst="rect">
              <a:avLst/>
            </a:prstGeom>
            <a:noFill/>
          </p:spPr>
          <p:txBody>
            <a:bodyPr wrap="square" rtlCol="0">
              <a:spAutoFit/>
            </a:bodyPr>
            <a:lstStyle/>
            <a:p>
              <a:pPr algn="ctr"/>
              <a:r>
                <a:rPr lang="en-US" sz="6000">
                  <a:solidFill>
                    <a:srgbClr val="34C1E8"/>
                  </a:solidFill>
                  <a:latin typeface="iCiel Brandon Text Bold" panose="020B0803020203060203" pitchFamily="34" charset="0"/>
                </a:rPr>
                <a:t>KẾT LUẬN</a:t>
              </a:r>
            </a:p>
          </p:txBody>
        </p:sp>
        <p:sp>
          <p:nvSpPr>
            <p:cNvPr id="16" name="TextBox 15">
              <a:extLst>
                <a:ext uri="{FF2B5EF4-FFF2-40B4-BE49-F238E27FC236}">
                  <a16:creationId xmlns:a16="http://schemas.microsoft.com/office/drawing/2014/main" id="{1DE68204-42A5-3F94-603D-CDE6D4029C43}"/>
                </a:ext>
              </a:extLst>
            </p:cNvPr>
            <p:cNvSpPr txBox="1"/>
            <p:nvPr/>
          </p:nvSpPr>
          <p:spPr>
            <a:xfrm>
              <a:off x="10588067" y="1194168"/>
              <a:ext cx="812232" cy="1323439"/>
            </a:xfrm>
            <a:prstGeom prst="rect">
              <a:avLst/>
            </a:prstGeom>
            <a:noFill/>
          </p:spPr>
          <p:txBody>
            <a:bodyPr wrap="square" rtlCol="0">
              <a:spAutoFit/>
            </a:bodyPr>
            <a:lstStyle/>
            <a:p>
              <a:r>
                <a:rPr lang="en-US" sz="8000">
                  <a:solidFill>
                    <a:srgbClr val="34C1E8"/>
                  </a:solidFill>
                  <a:latin typeface="iCiel Brandon Text Bold" panose="020B0803020203060203" pitchFamily="34" charset="0"/>
                </a:rPr>
                <a:t>5</a:t>
              </a:r>
            </a:p>
          </p:txBody>
        </p:sp>
      </p:grpSp>
      <p:sp>
        <p:nvSpPr>
          <p:cNvPr id="20" name="Rectangle: Rounded Corners 19">
            <a:extLst>
              <a:ext uri="{FF2B5EF4-FFF2-40B4-BE49-F238E27FC236}">
                <a16:creationId xmlns:a16="http://schemas.microsoft.com/office/drawing/2014/main" id="{12962D0F-FE38-C1EC-C2E4-DF104D081CCA}"/>
              </a:ext>
            </a:extLst>
          </p:cNvPr>
          <p:cNvSpPr/>
          <p:nvPr/>
        </p:nvSpPr>
        <p:spPr>
          <a:xfrm>
            <a:off x="4547373" y="-1693847"/>
            <a:ext cx="5192914" cy="701870"/>
          </a:xfrm>
          <a:prstGeom prst="roundRect">
            <a:avLst>
              <a:gd name="adj" fmla="val 50000"/>
            </a:avLst>
          </a:prstGeom>
          <a:solidFill>
            <a:srgbClr val="FFFFFF"/>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a:solidFill>
                  <a:srgbClr val="34C1E8"/>
                </a:solidFill>
                <a:latin typeface="iCiel Brandon Text Bold" panose="020B0803020203060203" pitchFamily="34" charset="0"/>
              </a:rPr>
              <a:t>HƯỚNG PHÁT TRIỂN</a:t>
            </a:r>
          </a:p>
        </p:txBody>
      </p:sp>
      <p:pic>
        <p:nvPicPr>
          <p:cNvPr id="3074" name="Picture 2" descr="Number 8 ">
            <a:extLst>
              <a:ext uri="{FF2B5EF4-FFF2-40B4-BE49-F238E27FC236}">
                <a16:creationId xmlns:a16="http://schemas.microsoft.com/office/drawing/2014/main" id="{962D1821-5D3B-5A73-283E-867FDF3DBB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9800000">
            <a:off x="-493498" y="5933387"/>
            <a:ext cx="1620092" cy="1620092"/>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descr="One ">
            <a:extLst>
              <a:ext uri="{FF2B5EF4-FFF2-40B4-BE49-F238E27FC236}">
                <a16:creationId xmlns:a16="http://schemas.microsoft.com/office/drawing/2014/main" id="{79F59FBA-5625-EEE8-A557-FEA4EABBCC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20513485">
            <a:off x="6253418" y="1218063"/>
            <a:ext cx="12192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Seven ">
            <a:extLst>
              <a:ext uri="{FF2B5EF4-FFF2-40B4-BE49-F238E27FC236}">
                <a16:creationId xmlns:a16="http://schemas.microsoft.com/office/drawing/2014/main" id="{7C6BB476-7152-0973-DC59-9DC5A5DFBB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075233">
            <a:off x="10965630" y="-505517"/>
            <a:ext cx="1628927" cy="1628927"/>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Five ">
            <a:extLst>
              <a:ext uri="{FF2B5EF4-FFF2-40B4-BE49-F238E27FC236}">
                <a16:creationId xmlns:a16="http://schemas.microsoft.com/office/drawing/2014/main" id="{8334273C-30C3-0BF5-359D-EAA77A476CA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949152">
            <a:off x="10437279" y="4487154"/>
            <a:ext cx="1535792" cy="1535792"/>
          </a:xfrm>
          <a:prstGeom prst="rect">
            <a:avLst/>
          </a:prstGeom>
          <a:noFill/>
          <a:extLst>
            <a:ext uri="{909E8E84-426E-40DD-AFC4-6F175D3DCCD1}">
              <a14:hiddenFill xmlns:a14="http://schemas.microsoft.com/office/drawing/2010/main">
                <a:solidFill>
                  <a:srgbClr val="FFFFFF"/>
                </a:solidFill>
              </a14:hiddenFill>
            </a:ext>
          </a:extLst>
        </p:spPr>
      </p:pic>
      <p:pic>
        <p:nvPicPr>
          <p:cNvPr id="3086" name="Picture 14" descr="31 december ">
            <a:extLst>
              <a:ext uri="{FF2B5EF4-FFF2-40B4-BE49-F238E27FC236}">
                <a16:creationId xmlns:a16="http://schemas.microsoft.com/office/drawing/2014/main" id="{79388C66-1263-1EFE-E0EB-9365CA2E248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1405183">
            <a:off x="3491000" y="6098123"/>
            <a:ext cx="1695450" cy="1695450"/>
          </a:xfrm>
          <a:prstGeom prst="rect">
            <a:avLst/>
          </a:prstGeom>
          <a:noFill/>
          <a:extLst>
            <a:ext uri="{909E8E84-426E-40DD-AFC4-6F175D3DCCD1}">
              <a14:hiddenFill xmlns:a14="http://schemas.microsoft.com/office/drawing/2010/main">
                <a:solidFill>
                  <a:srgbClr val="FFFFFF"/>
                </a:solidFill>
              </a14:hiddenFill>
            </a:ext>
          </a:extLst>
        </p:spPr>
      </p:pic>
      <p:pic>
        <p:nvPicPr>
          <p:cNvPr id="3088" name="Picture 16" descr="Ticket ">
            <a:extLst>
              <a:ext uri="{FF2B5EF4-FFF2-40B4-BE49-F238E27FC236}">
                <a16:creationId xmlns:a16="http://schemas.microsoft.com/office/drawing/2014/main" id="{A9E28DBA-0833-A168-EA35-88BF87509FF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750993">
            <a:off x="10321277" y="1081379"/>
            <a:ext cx="12192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3090" name="Picture 18" descr="Celebration ">
            <a:extLst>
              <a:ext uri="{FF2B5EF4-FFF2-40B4-BE49-F238E27FC236}">
                <a16:creationId xmlns:a16="http://schemas.microsoft.com/office/drawing/2014/main" id="{8EF1E612-A0DC-92FC-EE67-902CA1A1BEF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rot="20541371">
            <a:off x="164737" y="723247"/>
            <a:ext cx="1590704" cy="1590704"/>
          </a:xfrm>
          <a:prstGeom prst="rect">
            <a:avLst/>
          </a:prstGeom>
          <a:noFill/>
          <a:extLst>
            <a:ext uri="{909E8E84-426E-40DD-AFC4-6F175D3DCCD1}">
              <a14:hiddenFill xmlns:a14="http://schemas.microsoft.com/office/drawing/2010/main">
                <a:solidFill>
                  <a:srgbClr val="FFFFFF"/>
                </a:solidFill>
              </a14:hiddenFill>
            </a:ext>
          </a:extLst>
        </p:spPr>
      </p:pic>
      <p:pic>
        <p:nvPicPr>
          <p:cNvPr id="3092" name="Picture 20" descr="Lottery ">
            <a:extLst>
              <a:ext uri="{FF2B5EF4-FFF2-40B4-BE49-F238E27FC236}">
                <a16:creationId xmlns:a16="http://schemas.microsoft.com/office/drawing/2014/main" id="{B9EA9576-6943-271F-7F1B-FCD0BD72746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rot="20364314">
            <a:off x="7036471" y="5563304"/>
            <a:ext cx="1801212" cy="1801212"/>
          </a:xfrm>
          <a:prstGeom prst="rect">
            <a:avLst/>
          </a:prstGeom>
          <a:noFill/>
          <a:extLst>
            <a:ext uri="{909E8E84-426E-40DD-AFC4-6F175D3DCCD1}">
              <a14:hiddenFill xmlns:a14="http://schemas.microsoft.com/office/drawing/2010/main">
                <a:solidFill>
                  <a:srgbClr val="FFFFFF"/>
                </a:solidFill>
              </a14:hiddenFill>
            </a:ext>
          </a:extLst>
        </p:spPr>
      </p:pic>
      <p:pic>
        <p:nvPicPr>
          <p:cNvPr id="3094" name="Picture 22" descr="Lottery ">
            <a:extLst>
              <a:ext uri="{FF2B5EF4-FFF2-40B4-BE49-F238E27FC236}">
                <a16:creationId xmlns:a16="http://schemas.microsoft.com/office/drawing/2014/main" id="{CCE37B49-A2B9-C1A7-C931-E270CBA2FB3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rot="928598">
            <a:off x="2612942" y="-632979"/>
            <a:ext cx="1636691" cy="1636691"/>
          </a:xfrm>
          <a:prstGeom prst="rect">
            <a:avLst/>
          </a:prstGeom>
          <a:noFill/>
          <a:extLst>
            <a:ext uri="{909E8E84-426E-40DD-AFC4-6F175D3DCCD1}">
              <a14:hiddenFill xmlns:a14="http://schemas.microsoft.com/office/drawing/2010/main">
                <a:solidFill>
                  <a:srgbClr val="FFFFFF"/>
                </a:solidFill>
              </a14:hiddenFill>
            </a:ext>
          </a:extLst>
        </p:spPr>
      </p:pic>
      <p:sp>
        <p:nvSpPr>
          <p:cNvPr id="26" name="Rectangle: Rounded Corners 25">
            <a:extLst>
              <a:ext uri="{FF2B5EF4-FFF2-40B4-BE49-F238E27FC236}">
                <a16:creationId xmlns:a16="http://schemas.microsoft.com/office/drawing/2014/main" id="{24DCC09D-1A88-E650-A3F3-384C6DF58402}"/>
              </a:ext>
            </a:extLst>
          </p:cNvPr>
          <p:cNvSpPr/>
          <p:nvPr/>
        </p:nvSpPr>
        <p:spPr>
          <a:xfrm>
            <a:off x="690208" y="1947218"/>
            <a:ext cx="10807858" cy="3228996"/>
          </a:xfrm>
          <a:prstGeom prst="roundRect">
            <a:avLst>
              <a:gd name="adj" fmla="val 12280"/>
            </a:avLst>
          </a:prstGeom>
          <a:solidFill>
            <a:srgbClr val="FFFFFF"/>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a:solidFill>
                  <a:schemeClr val="bg1"/>
                </a:solidFill>
                <a:latin typeface="iCiel Brandon Text Bold" panose="020B0803020203060203" pitchFamily="34" charset="0"/>
              </a:rPr>
              <a:t>HẠN CHẾ</a:t>
            </a:r>
          </a:p>
        </p:txBody>
      </p:sp>
      <p:sp>
        <p:nvSpPr>
          <p:cNvPr id="27" name="TextBox 26">
            <a:extLst>
              <a:ext uri="{FF2B5EF4-FFF2-40B4-BE49-F238E27FC236}">
                <a16:creationId xmlns:a16="http://schemas.microsoft.com/office/drawing/2014/main" id="{F0E03FDB-C7EF-4C4A-32E9-7B55B518370F}"/>
              </a:ext>
            </a:extLst>
          </p:cNvPr>
          <p:cNvSpPr txBox="1"/>
          <p:nvPr/>
        </p:nvSpPr>
        <p:spPr>
          <a:xfrm>
            <a:off x="766107" y="2170461"/>
            <a:ext cx="10807858" cy="3785652"/>
          </a:xfrm>
          <a:prstGeom prst="rect">
            <a:avLst/>
          </a:prstGeom>
          <a:noFill/>
        </p:spPr>
        <p:txBody>
          <a:bodyPr wrap="square" rtlCol="0">
            <a:spAutoFit/>
          </a:bodyPr>
          <a:lstStyle/>
          <a:p>
            <a:pPr algn="ctr"/>
            <a:r>
              <a:rPr lang="en-US" sz="6000">
                <a:solidFill>
                  <a:srgbClr val="34C1E8"/>
                </a:solidFill>
                <a:latin typeface="iCiel Brandon Text Bold" panose="020B0803020203060203" pitchFamily="34" charset="0"/>
              </a:rPr>
              <a:t>CẢM ƠN THẦY CÔ VÀ CÁC BẠN ĐÃ CHÚ Ý LẮNG NGHE VÀ THEO DÕI</a:t>
            </a:r>
          </a:p>
          <a:p>
            <a:r>
              <a:rPr lang="en-US" sz="6000">
                <a:solidFill>
                  <a:srgbClr val="34C1E8"/>
                </a:solidFill>
                <a:latin typeface="iCiel Brandon Text Bold" panose="020B0803020203060203" pitchFamily="34" charset="0"/>
              </a:rPr>
              <a:t> </a:t>
            </a:r>
          </a:p>
        </p:txBody>
      </p:sp>
      <p:pic>
        <p:nvPicPr>
          <p:cNvPr id="28" name="Picture 8" descr="Html 5 ">
            <a:extLst>
              <a:ext uri="{FF2B5EF4-FFF2-40B4-BE49-F238E27FC236}">
                <a16:creationId xmlns:a16="http://schemas.microsoft.com/office/drawing/2014/main" id="{649986FA-A6BC-4C42-F32C-A9898DD05539}"/>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rot="1454320">
            <a:off x="7719812" y="-144268"/>
            <a:ext cx="925944" cy="925944"/>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Css 3 ">
            <a:extLst>
              <a:ext uri="{FF2B5EF4-FFF2-40B4-BE49-F238E27FC236}">
                <a16:creationId xmlns:a16="http://schemas.microsoft.com/office/drawing/2014/main" id="{9515C9F5-FA9E-519E-BE26-269C14FEFDE2}"/>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rot="1919572">
            <a:off x="-266855" y="3571079"/>
            <a:ext cx="829855" cy="829855"/>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4" descr="Js ">
            <a:extLst>
              <a:ext uri="{FF2B5EF4-FFF2-40B4-BE49-F238E27FC236}">
                <a16:creationId xmlns:a16="http://schemas.microsoft.com/office/drawing/2014/main" id="{2AED82F9-5720-A1A6-54FD-8EB218269D5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rot="20792039">
            <a:off x="9530133" y="6228369"/>
            <a:ext cx="1030130" cy="10301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4260374"/>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53655A95-42E4-2336-4E7D-95CEA996FCD3}"/>
              </a:ext>
            </a:extLst>
          </p:cNvPr>
          <p:cNvPicPr>
            <a:picLocks noChangeAspect="1"/>
          </p:cNvPicPr>
          <p:nvPr/>
        </p:nvPicPr>
        <p:blipFill>
          <a:blip r:embed="rId2"/>
          <a:stretch>
            <a:fillRect/>
          </a:stretch>
        </p:blipFill>
        <p:spPr>
          <a:xfrm>
            <a:off x="4179088" y="7193340"/>
            <a:ext cx="5058481" cy="2191056"/>
          </a:xfrm>
          <a:prstGeom prst="rect">
            <a:avLst/>
          </a:prstGeom>
        </p:spPr>
      </p:pic>
      <p:grpSp>
        <p:nvGrpSpPr>
          <p:cNvPr id="32" name="Group 31">
            <a:extLst>
              <a:ext uri="{FF2B5EF4-FFF2-40B4-BE49-F238E27FC236}">
                <a16:creationId xmlns:a16="http://schemas.microsoft.com/office/drawing/2014/main" id="{C2ED9A7E-9D69-66FF-FDCD-FAAB431F329C}"/>
              </a:ext>
            </a:extLst>
          </p:cNvPr>
          <p:cNvGrpSpPr/>
          <p:nvPr/>
        </p:nvGrpSpPr>
        <p:grpSpPr>
          <a:xfrm>
            <a:off x="2385471" y="0"/>
            <a:ext cx="2440527" cy="6858000"/>
            <a:chOff x="2385471" y="0"/>
            <a:chExt cx="2440527" cy="6858000"/>
          </a:xfrm>
        </p:grpSpPr>
        <p:sp>
          <p:nvSpPr>
            <p:cNvPr id="7" name="Rectangle 6">
              <a:extLst>
                <a:ext uri="{FF2B5EF4-FFF2-40B4-BE49-F238E27FC236}">
                  <a16:creationId xmlns:a16="http://schemas.microsoft.com/office/drawing/2014/main" id="{83CA7BE3-DF7A-C1CD-9412-669CFCBE3829}"/>
                </a:ext>
              </a:extLst>
            </p:cNvPr>
            <p:cNvSpPr/>
            <p:nvPr/>
          </p:nvSpPr>
          <p:spPr>
            <a:xfrm>
              <a:off x="2404533" y="0"/>
              <a:ext cx="2421465" cy="6858000"/>
            </a:xfrm>
            <a:prstGeom prst="rect">
              <a:avLst/>
            </a:prstGeom>
            <a:solidFill>
              <a:srgbClr val="9FE2F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A4DCAD42-B39F-77A0-D7BC-802CED5FEB60}"/>
                </a:ext>
              </a:extLst>
            </p:cNvPr>
            <p:cNvSpPr txBox="1"/>
            <p:nvPr/>
          </p:nvSpPr>
          <p:spPr>
            <a:xfrm>
              <a:off x="3287568" y="1194433"/>
              <a:ext cx="896321" cy="1323439"/>
            </a:xfrm>
            <a:prstGeom prst="rect">
              <a:avLst/>
            </a:prstGeom>
            <a:noFill/>
          </p:spPr>
          <p:txBody>
            <a:bodyPr wrap="square" rtlCol="0">
              <a:spAutoFit/>
            </a:bodyPr>
            <a:lstStyle/>
            <a:p>
              <a:r>
                <a:rPr lang="en-US" sz="8000">
                  <a:solidFill>
                    <a:schemeClr val="bg1"/>
                  </a:solidFill>
                  <a:latin typeface="iCiel Brandon Text Bold" panose="020B0803020203060203" pitchFamily="34" charset="0"/>
                </a:rPr>
                <a:t>2</a:t>
              </a:r>
            </a:p>
          </p:txBody>
        </p:sp>
        <p:sp>
          <p:nvSpPr>
            <p:cNvPr id="21" name="TextBox 20">
              <a:extLst>
                <a:ext uri="{FF2B5EF4-FFF2-40B4-BE49-F238E27FC236}">
                  <a16:creationId xmlns:a16="http://schemas.microsoft.com/office/drawing/2014/main" id="{A4236104-0B0C-EF9A-A8D4-61029D7143CF}"/>
                </a:ext>
              </a:extLst>
            </p:cNvPr>
            <p:cNvSpPr txBox="1"/>
            <p:nvPr/>
          </p:nvSpPr>
          <p:spPr>
            <a:xfrm>
              <a:off x="2385471" y="2441749"/>
              <a:ext cx="2424336" cy="1938992"/>
            </a:xfrm>
            <a:prstGeom prst="rect">
              <a:avLst/>
            </a:prstGeom>
            <a:noFill/>
          </p:spPr>
          <p:txBody>
            <a:bodyPr wrap="square" rtlCol="0">
              <a:spAutoFit/>
            </a:bodyPr>
            <a:lstStyle/>
            <a:p>
              <a:pPr algn="ctr"/>
              <a:r>
                <a:rPr lang="en-US" sz="4000">
                  <a:solidFill>
                    <a:schemeClr val="bg1"/>
                  </a:solidFill>
                  <a:latin typeface="iCiel Brandon Text Bold" panose="020B0803020203060203" pitchFamily="34" charset="0"/>
                </a:rPr>
                <a:t>CƠ SỞ</a:t>
              </a:r>
            </a:p>
            <a:p>
              <a:pPr algn="ctr"/>
              <a:r>
                <a:rPr lang="en-US" sz="4000">
                  <a:solidFill>
                    <a:schemeClr val="bg1"/>
                  </a:solidFill>
                  <a:latin typeface="iCiel Brandon Text Bold" panose="020B0803020203060203" pitchFamily="34" charset="0"/>
                </a:rPr>
                <a:t>LÝ THUYẾT</a:t>
              </a:r>
            </a:p>
          </p:txBody>
        </p:sp>
        <p:pic>
          <p:nvPicPr>
            <p:cNvPr id="2050" name="Picture 2" descr="Html ">
              <a:extLst>
                <a:ext uri="{FF2B5EF4-FFF2-40B4-BE49-F238E27FC236}">
                  <a16:creationId xmlns:a16="http://schemas.microsoft.com/office/drawing/2014/main" id="{F8C7076A-7E7B-8234-A29C-1E0EB0DC3604}"/>
                </a:ext>
              </a:extLst>
            </p:cNvPr>
            <p:cNvPicPr>
              <a:picLocks noChangeAspect="1" noChangeArrowheads="1"/>
            </p:cNvPicPr>
            <p:nvPr/>
          </p:nvPicPr>
          <p:blipFill>
            <a:blip r:embed="rId3">
              <a:alphaModFix amt="12000"/>
              <a:duotone>
                <a:schemeClr val="accent5">
                  <a:shade val="45000"/>
                  <a:satMod val="135000"/>
                </a:schemeClr>
                <a:prstClr val="white"/>
              </a:duotone>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rot="1140359">
              <a:off x="3685477" y="5800151"/>
              <a:ext cx="781749" cy="781749"/>
            </a:xfrm>
            <a:prstGeom prst="rect">
              <a:avLst/>
            </a:prstGeom>
            <a:noFill/>
          </p:spPr>
        </p:pic>
        <p:pic>
          <p:nvPicPr>
            <p:cNvPr id="2052" name="Picture 4" descr="Css 3 ">
              <a:extLst>
                <a:ext uri="{FF2B5EF4-FFF2-40B4-BE49-F238E27FC236}">
                  <a16:creationId xmlns:a16="http://schemas.microsoft.com/office/drawing/2014/main" id="{BA72EED0-3E72-0DE4-5FFC-A69112A9049E}"/>
                </a:ext>
              </a:extLst>
            </p:cNvPr>
            <p:cNvPicPr>
              <a:picLocks noChangeAspect="1" noChangeArrowheads="1"/>
            </p:cNvPicPr>
            <p:nvPr/>
          </p:nvPicPr>
          <p:blipFill>
            <a:blip r:embed="rId5">
              <a:alphaModFix amt="23000"/>
              <a:extLst>
                <a:ext uri="{28A0092B-C50C-407E-A947-70E740481C1C}">
                  <a14:useLocalDpi xmlns:a14="http://schemas.microsoft.com/office/drawing/2010/main" val="0"/>
                </a:ext>
              </a:extLst>
            </a:blip>
            <a:srcRect/>
            <a:stretch>
              <a:fillRect/>
            </a:stretch>
          </p:blipFill>
          <p:spPr bwMode="auto">
            <a:xfrm rot="20700000">
              <a:off x="2766613" y="4684369"/>
              <a:ext cx="641264" cy="64126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3" name="Group 32">
            <a:extLst>
              <a:ext uri="{FF2B5EF4-FFF2-40B4-BE49-F238E27FC236}">
                <a16:creationId xmlns:a16="http://schemas.microsoft.com/office/drawing/2014/main" id="{6E861B6F-4D16-10E0-ED54-F7FC7AC45A00}"/>
              </a:ext>
            </a:extLst>
          </p:cNvPr>
          <p:cNvGrpSpPr/>
          <p:nvPr/>
        </p:nvGrpSpPr>
        <p:grpSpPr>
          <a:xfrm>
            <a:off x="4825998" y="0"/>
            <a:ext cx="2480333" cy="6858000"/>
            <a:chOff x="4825998" y="0"/>
            <a:chExt cx="2480333" cy="6858000"/>
          </a:xfrm>
        </p:grpSpPr>
        <p:sp>
          <p:nvSpPr>
            <p:cNvPr id="8" name="Rectangle 7">
              <a:extLst>
                <a:ext uri="{FF2B5EF4-FFF2-40B4-BE49-F238E27FC236}">
                  <a16:creationId xmlns:a16="http://schemas.microsoft.com/office/drawing/2014/main" id="{4156961F-1523-8CDD-60BE-C3651D71357B}"/>
                </a:ext>
              </a:extLst>
            </p:cNvPr>
            <p:cNvSpPr/>
            <p:nvPr/>
          </p:nvSpPr>
          <p:spPr>
            <a:xfrm>
              <a:off x="4825998" y="0"/>
              <a:ext cx="2421465" cy="6858000"/>
            </a:xfrm>
            <a:prstGeom prst="rect">
              <a:avLst/>
            </a:prstGeom>
            <a:solidFill>
              <a:srgbClr val="F5F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EB024C01-A335-3387-CF90-9847D8407AA0}"/>
                </a:ext>
              </a:extLst>
            </p:cNvPr>
            <p:cNvSpPr txBox="1"/>
            <p:nvPr/>
          </p:nvSpPr>
          <p:spPr>
            <a:xfrm>
              <a:off x="4881995" y="2441749"/>
              <a:ext cx="2424336" cy="3170099"/>
            </a:xfrm>
            <a:prstGeom prst="rect">
              <a:avLst/>
            </a:prstGeom>
            <a:noFill/>
          </p:spPr>
          <p:txBody>
            <a:bodyPr wrap="square" rtlCol="0">
              <a:spAutoFit/>
            </a:bodyPr>
            <a:lstStyle/>
            <a:p>
              <a:pPr algn="ctr"/>
              <a:r>
                <a:rPr lang="en-US" sz="4000">
                  <a:solidFill>
                    <a:srgbClr val="34C1E8"/>
                  </a:solidFill>
                  <a:latin typeface="iCiel Brandon Text Bold" panose="020B0803020203060203" pitchFamily="34" charset="0"/>
                </a:rPr>
                <a:t>PHÂN</a:t>
              </a:r>
            </a:p>
            <a:p>
              <a:pPr algn="ctr"/>
              <a:r>
                <a:rPr lang="en-US" sz="4000">
                  <a:solidFill>
                    <a:srgbClr val="34C1E8"/>
                  </a:solidFill>
                  <a:latin typeface="iCiel Brandon Text Bold" panose="020B0803020203060203" pitchFamily="34" charset="0"/>
                </a:rPr>
                <a:t>TÍCH</a:t>
              </a:r>
            </a:p>
            <a:p>
              <a:pPr algn="ctr"/>
              <a:r>
                <a:rPr lang="en-US" sz="4000">
                  <a:solidFill>
                    <a:srgbClr val="34C1E8"/>
                  </a:solidFill>
                  <a:latin typeface="iCiel Brandon Text Bold" panose="020B0803020203060203" pitchFamily="34" charset="0"/>
                </a:rPr>
                <a:t>VÀ</a:t>
              </a:r>
            </a:p>
            <a:p>
              <a:pPr algn="ctr"/>
              <a:r>
                <a:rPr lang="en-US" sz="4000">
                  <a:solidFill>
                    <a:srgbClr val="34C1E8"/>
                  </a:solidFill>
                  <a:latin typeface="iCiel Brandon Text Bold" panose="020B0803020203060203" pitchFamily="34" charset="0"/>
                </a:rPr>
                <a:t>THIẾT</a:t>
              </a:r>
            </a:p>
            <a:p>
              <a:pPr algn="ctr"/>
              <a:r>
                <a:rPr lang="en-US" sz="4000">
                  <a:solidFill>
                    <a:srgbClr val="34C1E8"/>
                  </a:solidFill>
                  <a:latin typeface="iCiel Brandon Text Bold" panose="020B0803020203060203" pitchFamily="34" charset="0"/>
                </a:rPr>
                <a:t>KẾ</a:t>
              </a:r>
            </a:p>
          </p:txBody>
        </p:sp>
        <p:pic>
          <p:nvPicPr>
            <p:cNvPr id="2056" name="Picture 8" descr="Transparency ">
              <a:extLst>
                <a:ext uri="{FF2B5EF4-FFF2-40B4-BE49-F238E27FC236}">
                  <a16:creationId xmlns:a16="http://schemas.microsoft.com/office/drawing/2014/main" id="{1449DC27-0C09-5C7E-6B63-0660DD4EBEBE}"/>
                </a:ext>
              </a:extLst>
            </p:cNvPr>
            <p:cNvPicPr>
              <a:picLocks noChangeAspect="1" noChangeArrowheads="1"/>
            </p:cNvPicPr>
            <p:nvPr/>
          </p:nvPicPr>
          <p:blipFill>
            <a:blip r:embed="rId6">
              <a:alphaModFix amt="7000"/>
              <a:extLst>
                <a:ext uri="{28A0092B-C50C-407E-A947-70E740481C1C}">
                  <a14:useLocalDpi xmlns:a14="http://schemas.microsoft.com/office/drawing/2010/main" val="0"/>
                </a:ext>
              </a:extLst>
            </a:blip>
            <a:srcRect/>
            <a:stretch>
              <a:fillRect/>
            </a:stretch>
          </p:blipFill>
          <p:spPr bwMode="auto">
            <a:xfrm>
              <a:off x="5060287" y="2749317"/>
              <a:ext cx="2020134" cy="2020134"/>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15FCF630-F926-DC23-E7E0-0AB92D06DF85}"/>
                </a:ext>
              </a:extLst>
            </p:cNvPr>
            <p:cNvSpPr txBox="1"/>
            <p:nvPr/>
          </p:nvSpPr>
          <p:spPr>
            <a:xfrm>
              <a:off x="5698633" y="1194169"/>
              <a:ext cx="896321" cy="1323439"/>
            </a:xfrm>
            <a:prstGeom prst="rect">
              <a:avLst/>
            </a:prstGeom>
            <a:noFill/>
          </p:spPr>
          <p:txBody>
            <a:bodyPr wrap="square" rtlCol="0">
              <a:spAutoFit/>
            </a:bodyPr>
            <a:lstStyle/>
            <a:p>
              <a:r>
                <a:rPr lang="en-US" sz="8000">
                  <a:solidFill>
                    <a:srgbClr val="34C1E8"/>
                  </a:solidFill>
                  <a:latin typeface="iCiel Brandon Text Bold" panose="020B0803020203060203" pitchFamily="34" charset="0"/>
                </a:rPr>
                <a:t>3</a:t>
              </a:r>
            </a:p>
          </p:txBody>
        </p:sp>
      </p:grpSp>
      <p:grpSp>
        <p:nvGrpSpPr>
          <p:cNvPr id="34" name="Group 33">
            <a:extLst>
              <a:ext uri="{FF2B5EF4-FFF2-40B4-BE49-F238E27FC236}">
                <a16:creationId xmlns:a16="http://schemas.microsoft.com/office/drawing/2014/main" id="{E11C3F44-7EEC-501E-A479-0686DE446C14}"/>
              </a:ext>
            </a:extLst>
          </p:cNvPr>
          <p:cNvGrpSpPr/>
          <p:nvPr/>
        </p:nvGrpSpPr>
        <p:grpSpPr>
          <a:xfrm>
            <a:off x="7225500" y="0"/>
            <a:ext cx="2469976" cy="7282634"/>
            <a:chOff x="7225500" y="0"/>
            <a:chExt cx="2469976" cy="7282634"/>
          </a:xfrm>
        </p:grpSpPr>
        <p:sp>
          <p:nvSpPr>
            <p:cNvPr id="9" name="Rectangle 8">
              <a:extLst>
                <a:ext uri="{FF2B5EF4-FFF2-40B4-BE49-F238E27FC236}">
                  <a16:creationId xmlns:a16="http://schemas.microsoft.com/office/drawing/2014/main" id="{1EB4A2F8-A08E-28E0-2CCB-D4CBB7CF92E9}"/>
                </a:ext>
              </a:extLst>
            </p:cNvPr>
            <p:cNvSpPr/>
            <p:nvPr/>
          </p:nvSpPr>
          <p:spPr>
            <a:xfrm>
              <a:off x="7247463" y="0"/>
              <a:ext cx="2421465" cy="6858000"/>
            </a:xfrm>
            <a:prstGeom prst="rect">
              <a:avLst/>
            </a:prstGeom>
            <a:solidFill>
              <a:srgbClr val="92DFF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60" name="Picture 12" descr="Check list ">
              <a:extLst>
                <a:ext uri="{FF2B5EF4-FFF2-40B4-BE49-F238E27FC236}">
                  <a16:creationId xmlns:a16="http://schemas.microsoft.com/office/drawing/2014/main" id="{266284C0-DE0C-E77D-151C-B1F8E50F82BC}"/>
                </a:ext>
              </a:extLst>
            </p:cNvPr>
            <p:cNvPicPr>
              <a:picLocks noChangeAspect="1" noChangeArrowheads="1"/>
            </p:cNvPicPr>
            <p:nvPr/>
          </p:nvPicPr>
          <p:blipFill>
            <a:blip r:embed="rId7">
              <a:alphaModFix amt="14000"/>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20689996">
              <a:off x="7759595" y="5574205"/>
              <a:ext cx="1708429" cy="1708429"/>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A13A249D-936F-0BCC-0918-B55DA1FD4D91}"/>
                </a:ext>
              </a:extLst>
            </p:cNvPr>
            <p:cNvSpPr txBox="1"/>
            <p:nvPr/>
          </p:nvSpPr>
          <p:spPr>
            <a:xfrm>
              <a:off x="7225500" y="2441749"/>
              <a:ext cx="2469976" cy="3046988"/>
            </a:xfrm>
            <a:prstGeom prst="rect">
              <a:avLst/>
            </a:prstGeom>
            <a:noFill/>
          </p:spPr>
          <p:txBody>
            <a:bodyPr wrap="square" rtlCol="0">
              <a:spAutoFit/>
            </a:bodyPr>
            <a:lstStyle/>
            <a:p>
              <a:pPr algn="ctr"/>
              <a:r>
                <a:rPr lang="en-US" sz="4800">
                  <a:solidFill>
                    <a:schemeClr val="bg1"/>
                  </a:solidFill>
                  <a:latin typeface="iCiel Brandon Text Bold" panose="020B0803020203060203" pitchFamily="34" charset="0"/>
                </a:rPr>
                <a:t>ĐÁNH </a:t>
              </a:r>
            </a:p>
            <a:p>
              <a:pPr algn="ctr"/>
              <a:r>
                <a:rPr lang="en-US" sz="4800">
                  <a:solidFill>
                    <a:schemeClr val="bg1"/>
                  </a:solidFill>
                  <a:latin typeface="iCiel Brandon Text Bold" panose="020B0803020203060203" pitchFamily="34" charset="0"/>
                </a:rPr>
                <a:t>GIÁ</a:t>
              </a:r>
            </a:p>
            <a:p>
              <a:pPr algn="ctr"/>
              <a:r>
                <a:rPr lang="en-US" sz="4800">
                  <a:solidFill>
                    <a:schemeClr val="bg1"/>
                  </a:solidFill>
                  <a:latin typeface="iCiel Brandon Text Bold" panose="020B0803020203060203" pitchFamily="34" charset="0"/>
                </a:rPr>
                <a:t>KIỂM</a:t>
              </a:r>
            </a:p>
            <a:p>
              <a:pPr algn="ctr"/>
              <a:r>
                <a:rPr lang="en-US" sz="4800">
                  <a:solidFill>
                    <a:schemeClr val="bg1"/>
                  </a:solidFill>
                  <a:latin typeface="iCiel Brandon Text Bold" panose="020B0803020203060203" pitchFamily="34" charset="0"/>
                </a:rPr>
                <a:t>THỬ</a:t>
              </a:r>
            </a:p>
          </p:txBody>
        </p:sp>
        <p:sp>
          <p:nvSpPr>
            <p:cNvPr id="23" name="TextBox 22">
              <a:extLst>
                <a:ext uri="{FF2B5EF4-FFF2-40B4-BE49-F238E27FC236}">
                  <a16:creationId xmlns:a16="http://schemas.microsoft.com/office/drawing/2014/main" id="{D9D55B77-5736-8108-1710-0762FEFB9C43}"/>
                </a:ext>
              </a:extLst>
            </p:cNvPr>
            <p:cNvSpPr txBox="1"/>
            <p:nvPr/>
          </p:nvSpPr>
          <p:spPr>
            <a:xfrm>
              <a:off x="7997111" y="1194950"/>
              <a:ext cx="812232" cy="1323439"/>
            </a:xfrm>
            <a:prstGeom prst="rect">
              <a:avLst/>
            </a:prstGeom>
            <a:noFill/>
          </p:spPr>
          <p:txBody>
            <a:bodyPr wrap="square" rtlCol="0">
              <a:spAutoFit/>
            </a:bodyPr>
            <a:lstStyle/>
            <a:p>
              <a:r>
                <a:rPr lang="en-US" sz="8000">
                  <a:solidFill>
                    <a:srgbClr val="F5FCFF"/>
                  </a:solidFill>
                  <a:latin typeface="iCiel Brandon Text Bold" panose="020B0803020203060203" pitchFamily="34" charset="0"/>
                </a:rPr>
                <a:t>4</a:t>
              </a:r>
            </a:p>
          </p:txBody>
        </p:sp>
      </p:grpSp>
      <p:grpSp>
        <p:nvGrpSpPr>
          <p:cNvPr id="35" name="Group 34">
            <a:extLst>
              <a:ext uri="{FF2B5EF4-FFF2-40B4-BE49-F238E27FC236}">
                <a16:creationId xmlns:a16="http://schemas.microsoft.com/office/drawing/2014/main" id="{39A451FE-AA57-D507-0DCE-0FBEAA598A09}"/>
              </a:ext>
            </a:extLst>
          </p:cNvPr>
          <p:cNvGrpSpPr/>
          <p:nvPr/>
        </p:nvGrpSpPr>
        <p:grpSpPr>
          <a:xfrm>
            <a:off x="9668928" y="0"/>
            <a:ext cx="2523072" cy="6858000"/>
            <a:chOff x="9668928" y="0"/>
            <a:chExt cx="2523072" cy="6858000"/>
          </a:xfrm>
        </p:grpSpPr>
        <p:sp>
          <p:nvSpPr>
            <p:cNvPr id="10" name="Rectangle 9">
              <a:extLst>
                <a:ext uri="{FF2B5EF4-FFF2-40B4-BE49-F238E27FC236}">
                  <a16:creationId xmlns:a16="http://schemas.microsoft.com/office/drawing/2014/main" id="{510E728E-314F-5E85-DBE4-610AE6932E9F}"/>
                </a:ext>
              </a:extLst>
            </p:cNvPr>
            <p:cNvSpPr/>
            <p:nvPr/>
          </p:nvSpPr>
          <p:spPr>
            <a:xfrm>
              <a:off x="9668928" y="0"/>
              <a:ext cx="2523072" cy="6858000"/>
            </a:xfrm>
            <a:prstGeom prst="rect">
              <a:avLst/>
            </a:prstGeom>
            <a:solidFill>
              <a:srgbClr val="F5F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5FCFF"/>
                </a:solidFill>
              </a:endParaRPr>
            </a:p>
          </p:txBody>
        </p:sp>
        <p:pic>
          <p:nvPicPr>
            <p:cNvPr id="2064" name="Picture 16" descr="Exam ">
              <a:extLst>
                <a:ext uri="{FF2B5EF4-FFF2-40B4-BE49-F238E27FC236}">
                  <a16:creationId xmlns:a16="http://schemas.microsoft.com/office/drawing/2014/main" id="{D062308C-BFFB-FA86-2E04-007A0868A7CD}"/>
                </a:ext>
              </a:extLst>
            </p:cNvPr>
            <p:cNvPicPr>
              <a:picLocks noChangeAspect="1" noChangeArrowheads="1"/>
            </p:cNvPicPr>
            <p:nvPr/>
          </p:nvPicPr>
          <p:blipFill>
            <a:blip r:embed="rId8">
              <a:duotone>
                <a:schemeClr val="accent5">
                  <a:shade val="45000"/>
                  <a:satMod val="135000"/>
                </a:schemeClr>
                <a:prstClr val="white"/>
              </a:duotone>
              <a:alphaModFix amt="20000"/>
              <a:extLst>
                <a:ext uri="{28A0092B-C50C-407E-A947-70E740481C1C}">
                  <a14:useLocalDpi xmlns:a14="http://schemas.microsoft.com/office/drawing/2010/main" val="0"/>
                </a:ext>
              </a:extLst>
            </a:blip>
            <a:srcRect/>
            <a:stretch>
              <a:fillRect/>
            </a:stretch>
          </p:blipFill>
          <p:spPr bwMode="auto">
            <a:xfrm>
              <a:off x="10171460" y="4557748"/>
              <a:ext cx="1645445" cy="1645445"/>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F4FD026D-C030-6D4D-012B-803FFF30A3EE}"/>
                </a:ext>
              </a:extLst>
            </p:cNvPr>
            <p:cNvSpPr txBox="1"/>
            <p:nvPr/>
          </p:nvSpPr>
          <p:spPr>
            <a:xfrm>
              <a:off x="9869832" y="2517607"/>
              <a:ext cx="2248702" cy="1938992"/>
            </a:xfrm>
            <a:prstGeom prst="rect">
              <a:avLst/>
            </a:prstGeom>
            <a:noFill/>
          </p:spPr>
          <p:txBody>
            <a:bodyPr wrap="square" rtlCol="0">
              <a:spAutoFit/>
            </a:bodyPr>
            <a:lstStyle/>
            <a:p>
              <a:pPr algn="ctr"/>
              <a:r>
                <a:rPr lang="en-US" sz="6000">
                  <a:solidFill>
                    <a:srgbClr val="34C1E8"/>
                  </a:solidFill>
                  <a:latin typeface="iCiel Brandon Text Bold" panose="020B0803020203060203" pitchFamily="34" charset="0"/>
                </a:rPr>
                <a:t>KẾT LUẬN</a:t>
              </a:r>
            </a:p>
          </p:txBody>
        </p:sp>
        <p:sp>
          <p:nvSpPr>
            <p:cNvPr id="26" name="TextBox 25">
              <a:extLst>
                <a:ext uri="{FF2B5EF4-FFF2-40B4-BE49-F238E27FC236}">
                  <a16:creationId xmlns:a16="http://schemas.microsoft.com/office/drawing/2014/main" id="{DA85CB85-709A-6731-C493-36970D84E8C3}"/>
                </a:ext>
              </a:extLst>
            </p:cNvPr>
            <p:cNvSpPr txBox="1"/>
            <p:nvPr/>
          </p:nvSpPr>
          <p:spPr>
            <a:xfrm>
              <a:off x="10588067" y="1194168"/>
              <a:ext cx="812232" cy="1323439"/>
            </a:xfrm>
            <a:prstGeom prst="rect">
              <a:avLst/>
            </a:prstGeom>
            <a:noFill/>
          </p:spPr>
          <p:txBody>
            <a:bodyPr wrap="square" rtlCol="0">
              <a:spAutoFit/>
            </a:bodyPr>
            <a:lstStyle/>
            <a:p>
              <a:r>
                <a:rPr lang="en-US" sz="8000">
                  <a:solidFill>
                    <a:srgbClr val="34C1E8"/>
                  </a:solidFill>
                  <a:latin typeface="iCiel Brandon Text Bold" panose="020B0803020203060203" pitchFamily="34" charset="0"/>
                </a:rPr>
                <a:t>5</a:t>
              </a:r>
            </a:p>
          </p:txBody>
        </p:sp>
      </p:grpSp>
      <p:sp>
        <p:nvSpPr>
          <p:cNvPr id="4" name="Rectangle 3">
            <a:extLst>
              <a:ext uri="{FF2B5EF4-FFF2-40B4-BE49-F238E27FC236}">
                <a16:creationId xmlns:a16="http://schemas.microsoft.com/office/drawing/2014/main" id="{72E33767-6CA4-EC7B-CC6E-3EE1DEE2B377}"/>
              </a:ext>
            </a:extLst>
          </p:cNvPr>
          <p:cNvSpPr/>
          <p:nvPr/>
        </p:nvSpPr>
        <p:spPr>
          <a:xfrm>
            <a:off x="-26627" y="0"/>
            <a:ext cx="12218627" cy="6858000"/>
          </a:xfrm>
          <a:prstGeom prst="rect">
            <a:avLst/>
          </a:prstGeom>
          <a:solidFill>
            <a:srgbClr val="F5F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EE3A8B98-C1CF-C1B7-DA75-D5D349013463}"/>
              </a:ext>
            </a:extLst>
          </p:cNvPr>
          <p:cNvSpPr txBox="1"/>
          <p:nvPr/>
        </p:nvSpPr>
        <p:spPr>
          <a:xfrm>
            <a:off x="-74999" y="2576661"/>
            <a:ext cx="2469976" cy="1569660"/>
          </a:xfrm>
          <a:prstGeom prst="rect">
            <a:avLst/>
          </a:prstGeom>
          <a:noFill/>
        </p:spPr>
        <p:txBody>
          <a:bodyPr wrap="square" rtlCol="0">
            <a:spAutoFit/>
          </a:bodyPr>
          <a:lstStyle/>
          <a:p>
            <a:pPr algn="ctr"/>
            <a:r>
              <a:rPr lang="en-US" sz="4800">
                <a:solidFill>
                  <a:srgbClr val="34C1E8"/>
                </a:solidFill>
                <a:latin typeface="iCiel Brandon Text Bold" panose="020B0803020203060203" pitchFamily="34" charset="0"/>
              </a:rPr>
              <a:t>GIỚI THIỆU</a:t>
            </a:r>
          </a:p>
        </p:txBody>
      </p:sp>
      <p:sp>
        <p:nvSpPr>
          <p:cNvPr id="27" name="TextBox 26">
            <a:extLst>
              <a:ext uri="{FF2B5EF4-FFF2-40B4-BE49-F238E27FC236}">
                <a16:creationId xmlns:a16="http://schemas.microsoft.com/office/drawing/2014/main" id="{2F3E9C4C-3E46-A4A1-80D8-8910B3222AAA}"/>
              </a:ext>
            </a:extLst>
          </p:cNvPr>
          <p:cNvSpPr txBox="1"/>
          <p:nvPr/>
        </p:nvSpPr>
        <p:spPr>
          <a:xfrm>
            <a:off x="886354" y="1207236"/>
            <a:ext cx="896321" cy="1323439"/>
          </a:xfrm>
          <a:prstGeom prst="rect">
            <a:avLst/>
          </a:prstGeom>
          <a:noFill/>
        </p:spPr>
        <p:txBody>
          <a:bodyPr wrap="square" rtlCol="0">
            <a:spAutoFit/>
          </a:bodyPr>
          <a:lstStyle/>
          <a:p>
            <a:r>
              <a:rPr lang="en-US" sz="8000">
                <a:solidFill>
                  <a:srgbClr val="34C1E8"/>
                </a:solidFill>
                <a:latin typeface="iCiel Brandon Text Bold" panose="020B0803020203060203" pitchFamily="34" charset="0"/>
              </a:rPr>
              <a:t>1</a:t>
            </a:r>
          </a:p>
        </p:txBody>
      </p:sp>
      <p:sp>
        <p:nvSpPr>
          <p:cNvPr id="28" name="Oval 27">
            <a:extLst>
              <a:ext uri="{FF2B5EF4-FFF2-40B4-BE49-F238E27FC236}">
                <a16:creationId xmlns:a16="http://schemas.microsoft.com/office/drawing/2014/main" id="{E3B04570-025B-AA00-5743-20C11DDCE8AC}"/>
              </a:ext>
            </a:extLst>
          </p:cNvPr>
          <p:cNvSpPr/>
          <p:nvPr/>
        </p:nvSpPr>
        <p:spPr>
          <a:xfrm>
            <a:off x="-1833350" y="7052505"/>
            <a:ext cx="847725" cy="847725"/>
          </a:xfrm>
          <a:prstGeom prst="ellipse">
            <a:avLst/>
          </a:prstGeom>
          <a:solidFill>
            <a:srgbClr val="92DFF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76235C23-3215-7E85-8794-06D2C66F03EC}"/>
              </a:ext>
            </a:extLst>
          </p:cNvPr>
          <p:cNvSpPr/>
          <p:nvPr/>
        </p:nvSpPr>
        <p:spPr>
          <a:xfrm>
            <a:off x="29767" y="7634069"/>
            <a:ext cx="654799" cy="654799"/>
          </a:xfrm>
          <a:prstGeom prst="ellipse">
            <a:avLst/>
          </a:prstGeom>
          <a:solidFill>
            <a:srgbClr val="92DFF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265CDF5A-86DB-ED90-E3D1-9BC604BE9EE3}"/>
              </a:ext>
            </a:extLst>
          </p:cNvPr>
          <p:cNvSpPr/>
          <p:nvPr/>
        </p:nvSpPr>
        <p:spPr>
          <a:xfrm>
            <a:off x="12207469" y="-1781043"/>
            <a:ext cx="2072438" cy="2072438"/>
          </a:xfrm>
          <a:prstGeom prst="ellipse">
            <a:avLst/>
          </a:prstGeom>
          <a:solidFill>
            <a:srgbClr val="92DFF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15E277D2-AC9C-20F9-772D-C709FA883B74}"/>
              </a:ext>
            </a:extLst>
          </p:cNvPr>
          <p:cNvSpPr/>
          <p:nvPr/>
        </p:nvSpPr>
        <p:spPr>
          <a:xfrm>
            <a:off x="8230401" y="7817754"/>
            <a:ext cx="1157884" cy="1157884"/>
          </a:xfrm>
          <a:prstGeom prst="ellipse">
            <a:avLst/>
          </a:prstGeom>
          <a:solidFill>
            <a:srgbClr val="92DFF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5" name="Group 44">
            <a:extLst>
              <a:ext uri="{FF2B5EF4-FFF2-40B4-BE49-F238E27FC236}">
                <a16:creationId xmlns:a16="http://schemas.microsoft.com/office/drawing/2014/main" id="{F88489DB-A915-14C8-7039-1ABE5BC98628}"/>
              </a:ext>
            </a:extLst>
          </p:cNvPr>
          <p:cNvGrpSpPr/>
          <p:nvPr/>
        </p:nvGrpSpPr>
        <p:grpSpPr>
          <a:xfrm>
            <a:off x="-33164" y="0"/>
            <a:ext cx="2440527" cy="6858000"/>
            <a:chOff x="2385471" y="-7188889"/>
            <a:chExt cx="2440527" cy="6858000"/>
          </a:xfrm>
        </p:grpSpPr>
        <p:sp>
          <p:nvSpPr>
            <p:cNvPr id="41" name="Rectangle 40">
              <a:extLst>
                <a:ext uri="{FF2B5EF4-FFF2-40B4-BE49-F238E27FC236}">
                  <a16:creationId xmlns:a16="http://schemas.microsoft.com/office/drawing/2014/main" id="{1539F884-8D2E-82AC-BC16-B1112D576921}"/>
                </a:ext>
              </a:extLst>
            </p:cNvPr>
            <p:cNvSpPr/>
            <p:nvPr/>
          </p:nvSpPr>
          <p:spPr>
            <a:xfrm>
              <a:off x="2404533" y="-7188889"/>
              <a:ext cx="2421465" cy="6858000"/>
            </a:xfrm>
            <a:prstGeom prst="rect">
              <a:avLst/>
            </a:prstGeom>
            <a:solidFill>
              <a:srgbClr val="9FE2F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4F8ADE1C-524E-AA45-71AB-CF13045A6225}"/>
                </a:ext>
              </a:extLst>
            </p:cNvPr>
            <p:cNvSpPr txBox="1"/>
            <p:nvPr/>
          </p:nvSpPr>
          <p:spPr>
            <a:xfrm>
              <a:off x="3287568" y="-5994456"/>
              <a:ext cx="896321" cy="1323439"/>
            </a:xfrm>
            <a:prstGeom prst="rect">
              <a:avLst/>
            </a:prstGeom>
            <a:noFill/>
          </p:spPr>
          <p:txBody>
            <a:bodyPr wrap="square" rtlCol="0">
              <a:spAutoFit/>
            </a:bodyPr>
            <a:lstStyle/>
            <a:p>
              <a:r>
                <a:rPr lang="en-US" sz="8000">
                  <a:solidFill>
                    <a:schemeClr val="bg1"/>
                  </a:solidFill>
                  <a:latin typeface="iCiel Brandon Text Bold" panose="020B0803020203060203" pitchFamily="34" charset="0"/>
                </a:rPr>
                <a:t>2</a:t>
              </a:r>
            </a:p>
          </p:txBody>
        </p:sp>
        <p:sp>
          <p:nvSpPr>
            <p:cNvPr id="43" name="TextBox 42">
              <a:extLst>
                <a:ext uri="{FF2B5EF4-FFF2-40B4-BE49-F238E27FC236}">
                  <a16:creationId xmlns:a16="http://schemas.microsoft.com/office/drawing/2014/main" id="{4A68E9BB-AE81-016A-A60E-3B29F5B3C471}"/>
                </a:ext>
              </a:extLst>
            </p:cNvPr>
            <p:cNvSpPr txBox="1"/>
            <p:nvPr/>
          </p:nvSpPr>
          <p:spPr>
            <a:xfrm>
              <a:off x="2385471" y="-4747140"/>
              <a:ext cx="2424336" cy="1938992"/>
            </a:xfrm>
            <a:prstGeom prst="rect">
              <a:avLst/>
            </a:prstGeom>
            <a:noFill/>
          </p:spPr>
          <p:txBody>
            <a:bodyPr wrap="square" rtlCol="0">
              <a:spAutoFit/>
            </a:bodyPr>
            <a:lstStyle/>
            <a:p>
              <a:pPr algn="ctr"/>
              <a:r>
                <a:rPr lang="en-US" sz="4000">
                  <a:solidFill>
                    <a:schemeClr val="bg1"/>
                  </a:solidFill>
                  <a:latin typeface="iCiel Brandon Text Bold" panose="020B0803020203060203" pitchFamily="34" charset="0"/>
                </a:rPr>
                <a:t>CƠ SỞ</a:t>
              </a:r>
            </a:p>
            <a:p>
              <a:pPr algn="ctr"/>
              <a:r>
                <a:rPr lang="en-US" sz="4000">
                  <a:solidFill>
                    <a:schemeClr val="bg1"/>
                  </a:solidFill>
                  <a:latin typeface="iCiel Brandon Text Bold" panose="020B0803020203060203" pitchFamily="34" charset="0"/>
                </a:rPr>
                <a:t>LÝ THUYẾT</a:t>
              </a:r>
            </a:p>
          </p:txBody>
        </p:sp>
      </p:grpSp>
      <p:sp>
        <p:nvSpPr>
          <p:cNvPr id="13" name="Rectangle: Rounded Corners 12">
            <a:extLst>
              <a:ext uri="{FF2B5EF4-FFF2-40B4-BE49-F238E27FC236}">
                <a16:creationId xmlns:a16="http://schemas.microsoft.com/office/drawing/2014/main" id="{D3A3135A-0600-2CA6-F2D1-EE2F7FA427CE}"/>
              </a:ext>
            </a:extLst>
          </p:cNvPr>
          <p:cNvSpPr/>
          <p:nvPr/>
        </p:nvSpPr>
        <p:spPr>
          <a:xfrm>
            <a:off x="2694552" y="576673"/>
            <a:ext cx="9288901" cy="6059403"/>
          </a:xfrm>
          <a:prstGeom prst="roundRect">
            <a:avLst>
              <a:gd name="adj" fmla="val 2002"/>
            </a:avLst>
          </a:prstGeom>
          <a:solidFill>
            <a:schemeClr val="bg1"/>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4E5C0E70-7098-06FA-3AB6-7A441984F3CE}"/>
              </a:ext>
            </a:extLst>
          </p:cNvPr>
          <p:cNvSpPr txBox="1"/>
          <p:nvPr/>
        </p:nvSpPr>
        <p:spPr>
          <a:xfrm>
            <a:off x="4201310" y="1293540"/>
            <a:ext cx="7494021" cy="1077218"/>
          </a:xfrm>
          <a:prstGeom prst="rect">
            <a:avLst/>
          </a:prstGeom>
          <a:noFill/>
        </p:spPr>
        <p:txBody>
          <a:bodyPr wrap="square" rtlCol="0">
            <a:spAutoFit/>
          </a:bodyPr>
          <a:lstStyle/>
          <a:p>
            <a:r>
              <a:rPr lang="en-US" sz="3200" kern="0">
                <a:effectLst/>
                <a:latin typeface="iCiel Brandon Text Bold" panose="020B0803020203060203" pitchFamily="34" charset="0"/>
                <a:ea typeface="Times New Roman" panose="02020603050405020304" pitchFamily="18" charset="0"/>
              </a:rPr>
              <a:t>Visual studio code là một trình soạn thảo được nhiều người sử dụng </a:t>
            </a:r>
            <a:endParaRPr lang="en-US" sz="11500">
              <a:latin typeface="iCiel Brandon Text Bold" panose="020B0803020203060203" pitchFamily="34" charset="0"/>
            </a:endParaRPr>
          </a:p>
        </p:txBody>
      </p:sp>
      <p:sp>
        <p:nvSpPr>
          <p:cNvPr id="6" name="Rectangle: Rounded Corners 5">
            <a:extLst>
              <a:ext uri="{FF2B5EF4-FFF2-40B4-BE49-F238E27FC236}">
                <a16:creationId xmlns:a16="http://schemas.microsoft.com/office/drawing/2014/main" id="{D3942F6F-772B-8003-A41C-E35653DFB920}"/>
              </a:ext>
            </a:extLst>
          </p:cNvPr>
          <p:cNvSpPr/>
          <p:nvPr/>
        </p:nvSpPr>
        <p:spPr>
          <a:xfrm>
            <a:off x="2684278" y="133780"/>
            <a:ext cx="9288901" cy="811835"/>
          </a:xfrm>
          <a:prstGeom prst="roundRect">
            <a:avLst>
              <a:gd name="adj" fmla="val 30160"/>
            </a:avLst>
          </a:prstGeom>
          <a:solidFill>
            <a:schemeClr val="bg1"/>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a:solidFill>
                  <a:sysClr val="windowText" lastClr="000000"/>
                </a:solidFill>
                <a:latin typeface="iCiel Brandon Text Bold" panose="020B0803020203060203" pitchFamily="34" charset="0"/>
              </a:rPr>
              <a:t>Một số công cụ </a:t>
            </a:r>
          </a:p>
        </p:txBody>
      </p:sp>
      <p:pic>
        <p:nvPicPr>
          <p:cNvPr id="7170" name="Picture 2" descr="Visual studio ">
            <a:extLst>
              <a:ext uri="{FF2B5EF4-FFF2-40B4-BE49-F238E27FC236}">
                <a16:creationId xmlns:a16="http://schemas.microsoft.com/office/drawing/2014/main" id="{CCC58FA0-31FD-7EF4-4884-8B0BBDFAD7C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832438" y="1222549"/>
            <a:ext cx="1219200" cy="121920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8A63FCC7-60CD-E7F1-ADD1-3F7E1942CDD9}"/>
              </a:ext>
            </a:extLst>
          </p:cNvPr>
          <p:cNvSpPr txBox="1"/>
          <p:nvPr/>
        </p:nvSpPr>
        <p:spPr>
          <a:xfrm>
            <a:off x="4179088" y="3142423"/>
            <a:ext cx="7494021" cy="1569660"/>
          </a:xfrm>
          <a:prstGeom prst="rect">
            <a:avLst/>
          </a:prstGeom>
          <a:noFill/>
        </p:spPr>
        <p:txBody>
          <a:bodyPr wrap="square" rtlCol="0">
            <a:spAutoFit/>
          </a:bodyPr>
          <a:lstStyle/>
          <a:p>
            <a:r>
              <a:rPr lang="en-US" sz="3200" kern="0">
                <a:effectLst/>
                <a:latin typeface="iCiel Brandon Text Bold" panose="020B0803020203060203" pitchFamily="34" charset="0"/>
                <a:ea typeface="Times New Roman" panose="02020603050405020304" pitchFamily="18" charset="0"/>
              </a:rPr>
              <a:t>Draw.io là một công cụ trực tuyến cho người dùng tạo các sơ đồ một cách nhanh chóng </a:t>
            </a:r>
            <a:endParaRPr lang="en-US" sz="11500">
              <a:latin typeface="iCiel Brandon Text Bold" panose="020B0803020203060203" pitchFamily="34" charset="0"/>
            </a:endParaRPr>
          </a:p>
        </p:txBody>
      </p:sp>
      <p:pic>
        <p:nvPicPr>
          <p:cNvPr id="7176" name="Picture 8" descr="User Guide to draw.io. Introduction | by Hasali Edirisinghe | Medium">
            <a:extLst>
              <a:ext uri="{FF2B5EF4-FFF2-40B4-BE49-F238E27FC236}">
                <a16:creationId xmlns:a16="http://schemas.microsoft.com/office/drawing/2014/main" id="{57FD51F9-17D7-94A0-8CED-67364AA1DC4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690569" y="3060953"/>
            <a:ext cx="1375260" cy="1496795"/>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Group 16">
            <a:extLst>
              <a:ext uri="{FF2B5EF4-FFF2-40B4-BE49-F238E27FC236}">
                <a16:creationId xmlns:a16="http://schemas.microsoft.com/office/drawing/2014/main" id="{00AA8A37-2535-AB19-ECB6-CC5C199CEB25}"/>
              </a:ext>
            </a:extLst>
          </p:cNvPr>
          <p:cNvGrpSpPr/>
          <p:nvPr/>
        </p:nvGrpSpPr>
        <p:grpSpPr>
          <a:xfrm>
            <a:off x="-2580426" y="-17755"/>
            <a:ext cx="2480333" cy="6858000"/>
            <a:chOff x="-2754515" y="-209675"/>
            <a:chExt cx="2480333" cy="6858000"/>
          </a:xfrm>
        </p:grpSpPr>
        <p:sp>
          <p:nvSpPr>
            <p:cNvPr id="19" name="Rectangle 18">
              <a:extLst>
                <a:ext uri="{FF2B5EF4-FFF2-40B4-BE49-F238E27FC236}">
                  <a16:creationId xmlns:a16="http://schemas.microsoft.com/office/drawing/2014/main" id="{D173F867-7F80-922B-975E-ECF5AC12EB95}"/>
                </a:ext>
              </a:extLst>
            </p:cNvPr>
            <p:cNvSpPr/>
            <p:nvPr/>
          </p:nvSpPr>
          <p:spPr>
            <a:xfrm>
              <a:off x="-2754515" y="-209675"/>
              <a:ext cx="2421465" cy="6858000"/>
            </a:xfrm>
            <a:prstGeom prst="rect">
              <a:avLst/>
            </a:prstGeom>
            <a:solidFill>
              <a:srgbClr val="F5F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81A744A3-F879-2354-09F6-9F1188B1FC4B}"/>
                </a:ext>
              </a:extLst>
            </p:cNvPr>
            <p:cNvSpPr txBox="1"/>
            <p:nvPr/>
          </p:nvSpPr>
          <p:spPr>
            <a:xfrm>
              <a:off x="-2698518" y="2232074"/>
              <a:ext cx="2424336" cy="3170099"/>
            </a:xfrm>
            <a:prstGeom prst="rect">
              <a:avLst/>
            </a:prstGeom>
            <a:noFill/>
          </p:spPr>
          <p:txBody>
            <a:bodyPr wrap="square" rtlCol="0">
              <a:spAutoFit/>
            </a:bodyPr>
            <a:lstStyle/>
            <a:p>
              <a:pPr algn="ctr"/>
              <a:r>
                <a:rPr lang="en-US" sz="4000">
                  <a:solidFill>
                    <a:srgbClr val="34C1E8"/>
                  </a:solidFill>
                  <a:latin typeface="iCiel Brandon Text Bold" panose="020B0803020203060203" pitchFamily="34" charset="0"/>
                </a:rPr>
                <a:t>PHÂN</a:t>
              </a:r>
            </a:p>
            <a:p>
              <a:pPr algn="ctr"/>
              <a:r>
                <a:rPr lang="en-US" sz="4000">
                  <a:solidFill>
                    <a:srgbClr val="34C1E8"/>
                  </a:solidFill>
                  <a:latin typeface="iCiel Brandon Text Bold" panose="020B0803020203060203" pitchFamily="34" charset="0"/>
                </a:rPr>
                <a:t>TÍCH</a:t>
              </a:r>
            </a:p>
            <a:p>
              <a:pPr algn="ctr"/>
              <a:r>
                <a:rPr lang="en-US" sz="4000">
                  <a:solidFill>
                    <a:srgbClr val="34C1E8"/>
                  </a:solidFill>
                  <a:latin typeface="iCiel Brandon Text Bold" panose="020B0803020203060203" pitchFamily="34" charset="0"/>
                </a:rPr>
                <a:t>VÀ</a:t>
              </a:r>
            </a:p>
            <a:p>
              <a:pPr algn="ctr"/>
              <a:r>
                <a:rPr lang="en-US" sz="4000">
                  <a:solidFill>
                    <a:srgbClr val="34C1E8"/>
                  </a:solidFill>
                  <a:latin typeface="iCiel Brandon Text Bold" panose="020B0803020203060203" pitchFamily="34" charset="0"/>
                </a:rPr>
                <a:t>THIẾT</a:t>
              </a:r>
            </a:p>
            <a:p>
              <a:pPr algn="ctr"/>
              <a:r>
                <a:rPr lang="en-US" sz="4000">
                  <a:solidFill>
                    <a:srgbClr val="34C1E8"/>
                  </a:solidFill>
                  <a:latin typeface="iCiel Brandon Text Bold" panose="020B0803020203060203" pitchFamily="34" charset="0"/>
                </a:rPr>
                <a:t>KẾ</a:t>
              </a:r>
            </a:p>
          </p:txBody>
        </p:sp>
        <p:pic>
          <p:nvPicPr>
            <p:cNvPr id="31" name="Picture 8" descr="Transparency ">
              <a:extLst>
                <a:ext uri="{FF2B5EF4-FFF2-40B4-BE49-F238E27FC236}">
                  <a16:creationId xmlns:a16="http://schemas.microsoft.com/office/drawing/2014/main" id="{070A8614-C83E-F485-67A3-1E5898DBC644}"/>
                </a:ext>
              </a:extLst>
            </p:cNvPr>
            <p:cNvPicPr>
              <a:picLocks noChangeAspect="1" noChangeArrowheads="1"/>
            </p:cNvPicPr>
            <p:nvPr/>
          </p:nvPicPr>
          <p:blipFill>
            <a:blip r:embed="rId6">
              <a:alphaModFix amt="7000"/>
              <a:extLst>
                <a:ext uri="{28A0092B-C50C-407E-A947-70E740481C1C}">
                  <a14:useLocalDpi xmlns:a14="http://schemas.microsoft.com/office/drawing/2010/main" val="0"/>
                </a:ext>
              </a:extLst>
            </a:blip>
            <a:srcRect/>
            <a:stretch>
              <a:fillRect/>
            </a:stretch>
          </p:blipFill>
          <p:spPr bwMode="auto">
            <a:xfrm>
              <a:off x="-2520226" y="2539642"/>
              <a:ext cx="2020134" cy="2020134"/>
            </a:xfrm>
            <a:prstGeom prst="rect">
              <a:avLst/>
            </a:prstGeom>
            <a:noFill/>
            <a:extLst>
              <a:ext uri="{909E8E84-426E-40DD-AFC4-6F175D3DCCD1}">
                <a14:hiddenFill xmlns:a14="http://schemas.microsoft.com/office/drawing/2010/main">
                  <a:solidFill>
                    <a:srgbClr val="FFFFFF"/>
                  </a:solidFill>
                </a14:hiddenFill>
              </a:ext>
            </a:extLst>
          </p:spPr>
        </p:pic>
        <p:sp>
          <p:nvSpPr>
            <p:cNvPr id="36" name="TextBox 35">
              <a:extLst>
                <a:ext uri="{FF2B5EF4-FFF2-40B4-BE49-F238E27FC236}">
                  <a16:creationId xmlns:a16="http://schemas.microsoft.com/office/drawing/2014/main" id="{B0028884-6A3A-EE4B-ABC3-70FEDBAFF167}"/>
                </a:ext>
              </a:extLst>
            </p:cNvPr>
            <p:cNvSpPr txBox="1"/>
            <p:nvPr/>
          </p:nvSpPr>
          <p:spPr>
            <a:xfrm>
              <a:off x="-1881880" y="984494"/>
              <a:ext cx="896321" cy="1323439"/>
            </a:xfrm>
            <a:prstGeom prst="rect">
              <a:avLst/>
            </a:prstGeom>
            <a:noFill/>
          </p:spPr>
          <p:txBody>
            <a:bodyPr wrap="square" rtlCol="0">
              <a:spAutoFit/>
            </a:bodyPr>
            <a:lstStyle/>
            <a:p>
              <a:r>
                <a:rPr lang="en-US" sz="8000">
                  <a:solidFill>
                    <a:srgbClr val="34C1E8"/>
                  </a:solidFill>
                  <a:latin typeface="iCiel Brandon Text Bold" panose="020B0803020203060203" pitchFamily="34" charset="0"/>
                </a:rPr>
                <a:t>3</a:t>
              </a:r>
            </a:p>
          </p:txBody>
        </p:sp>
      </p:grpSp>
    </p:spTree>
    <p:extLst>
      <p:ext uri="{BB962C8B-B14F-4D97-AF65-F5344CB8AC3E}">
        <p14:creationId xmlns:p14="http://schemas.microsoft.com/office/powerpoint/2010/main" val="1535397945"/>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170"/>
                                        </p:tgtEl>
                                        <p:attrNameLst>
                                          <p:attrName>style.visibility</p:attrName>
                                        </p:attrNameLst>
                                      </p:cBhvr>
                                      <p:to>
                                        <p:strVal val="visible"/>
                                      </p:to>
                                    </p:set>
                                    <p:animEffect transition="in" filter="fade">
                                      <p:cBhvr>
                                        <p:cTn id="7" dur="500"/>
                                        <p:tgtEl>
                                          <p:spTgt spid="717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176"/>
                                        </p:tgtEl>
                                        <p:attrNameLst>
                                          <p:attrName>style.visibility</p:attrName>
                                        </p:attrNameLst>
                                      </p:cBhvr>
                                      <p:to>
                                        <p:strVal val="visible"/>
                                      </p:to>
                                    </p:set>
                                    <p:animEffect transition="in" filter="fade">
                                      <p:cBhvr>
                                        <p:cTn id="15" dur="500"/>
                                        <p:tgtEl>
                                          <p:spTgt spid="717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Group 31">
            <a:extLst>
              <a:ext uri="{FF2B5EF4-FFF2-40B4-BE49-F238E27FC236}">
                <a16:creationId xmlns:a16="http://schemas.microsoft.com/office/drawing/2014/main" id="{C2ED9A7E-9D69-66FF-FDCD-FAAB431F329C}"/>
              </a:ext>
            </a:extLst>
          </p:cNvPr>
          <p:cNvGrpSpPr/>
          <p:nvPr/>
        </p:nvGrpSpPr>
        <p:grpSpPr>
          <a:xfrm>
            <a:off x="2385471" y="0"/>
            <a:ext cx="2440527" cy="6858000"/>
            <a:chOff x="2385471" y="0"/>
            <a:chExt cx="2440527" cy="6858000"/>
          </a:xfrm>
        </p:grpSpPr>
        <p:sp>
          <p:nvSpPr>
            <p:cNvPr id="7" name="Rectangle 6">
              <a:extLst>
                <a:ext uri="{FF2B5EF4-FFF2-40B4-BE49-F238E27FC236}">
                  <a16:creationId xmlns:a16="http://schemas.microsoft.com/office/drawing/2014/main" id="{83CA7BE3-DF7A-C1CD-9412-669CFCBE3829}"/>
                </a:ext>
              </a:extLst>
            </p:cNvPr>
            <p:cNvSpPr/>
            <p:nvPr/>
          </p:nvSpPr>
          <p:spPr>
            <a:xfrm>
              <a:off x="2404533" y="0"/>
              <a:ext cx="2421465" cy="6858000"/>
            </a:xfrm>
            <a:prstGeom prst="rect">
              <a:avLst/>
            </a:prstGeom>
            <a:solidFill>
              <a:srgbClr val="9FE2F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A4DCAD42-B39F-77A0-D7BC-802CED5FEB60}"/>
                </a:ext>
              </a:extLst>
            </p:cNvPr>
            <p:cNvSpPr txBox="1"/>
            <p:nvPr/>
          </p:nvSpPr>
          <p:spPr>
            <a:xfrm>
              <a:off x="3287568" y="1194433"/>
              <a:ext cx="896321" cy="1323439"/>
            </a:xfrm>
            <a:prstGeom prst="rect">
              <a:avLst/>
            </a:prstGeom>
            <a:noFill/>
          </p:spPr>
          <p:txBody>
            <a:bodyPr wrap="square" rtlCol="0">
              <a:spAutoFit/>
            </a:bodyPr>
            <a:lstStyle/>
            <a:p>
              <a:r>
                <a:rPr lang="en-US" sz="8000">
                  <a:solidFill>
                    <a:schemeClr val="bg1"/>
                  </a:solidFill>
                  <a:latin typeface="iCiel Brandon Text Bold" panose="020B0803020203060203" pitchFamily="34" charset="0"/>
                </a:rPr>
                <a:t>2</a:t>
              </a:r>
            </a:p>
          </p:txBody>
        </p:sp>
        <p:sp>
          <p:nvSpPr>
            <p:cNvPr id="21" name="TextBox 20">
              <a:extLst>
                <a:ext uri="{FF2B5EF4-FFF2-40B4-BE49-F238E27FC236}">
                  <a16:creationId xmlns:a16="http://schemas.microsoft.com/office/drawing/2014/main" id="{A4236104-0B0C-EF9A-A8D4-61029D7143CF}"/>
                </a:ext>
              </a:extLst>
            </p:cNvPr>
            <p:cNvSpPr txBox="1"/>
            <p:nvPr/>
          </p:nvSpPr>
          <p:spPr>
            <a:xfrm>
              <a:off x="2385471" y="2441749"/>
              <a:ext cx="2424336" cy="1938992"/>
            </a:xfrm>
            <a:prstGeom prst="rect">
              <a:avLst/>
            </a:prstGeom>
            <a:noFill/>
          </p:spPr>
          <p:txBody>
            <a:bodyPr wrap="square" rtlCol="0">
              <a:spAutoFit/>
            </a:bodyPr>
            <a:lstStyle/>
            <a:p>
              <a:pPr algn="ctr"/>
              <a:r>
                <a:rPr lang="en-US" sz="4000">
                  <a:solidFill>
                    <a:schemeClr val="bg1"/>
                  </a:solidFill>
                  <a:latin typeface="iCiel Brandon Text Bold" panose="020B0803020203060203" pitchFamily="34" charset="0"/>
                </a:rPr>
                <a:t>CƠ SỞ</a:t>
              </a:r>
            </a:p>
            <a:p>
              <a:pPr algn="ctr"/>
              <a:r>
                <a:rPr lang="en-US" sz="4000">
                  <a:solidFill>
                    <a:schemeClr val="bg1"/>
                  </a:solidFill>
                  <a:latin typeface="iCiel Brandon Text Bold" panose="020B0803020203060203" pitchFamily="34" charset="0"/>
                </a:rPr>
                <a:t>LÝ THUYẾT</a:t>
              </a:r>
            </a:p>
          </p:txBody>
        </p:sp>
        <p:pic>
          <p:nvPicPr>
            <p:cNvPr id="2050" name="Picture 2" descr="Html ">
              <a:extLst>
                <a:ext uri="{FF2B5EF4-FFF2-40B4-BE49-F238E27FC236}">
                  <a16:creationId xmlns:a16="http://schemas.microsoft.com/office/drawing/2014/main" id="{F8C7076A-7E7B-8234-A29C-1E0EB0DC3604}"/>
                </a:ext>
              </a:extLst>
            </p:cNvPr>
            <p:cNvPicPr>
              <a:picLocks noChangeAspect="1" noChangeArrowheads="1"/>
            </p:cNvPicPr>
            <p:nvPr/>
          </p:nvPicPr>
          <p:blipFill>
            <a:blip r:embed="rId2">
              <a:alphaModFix amt="12000"/>
              <a:duotone>
                <a:schemeClr val="accent5">
                  <a:shade val="45000"/>
                  <a:satMod val="135000"/>
                </a:schemeClr>
                <a:prstClr val="white"/>
              </a:duotone>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rot="1140359">
              <a:off x="3685477" y="5800151"/>
              <a:ext cx="781749" cy="781749"/>
            </a:xfrm>
            <a:prstGeom prst="rect">
              <a:avLst/>
            </a:prstGeom>
            <a:noFill/>
          </p:spPr>
        </p:pic>
        <p:pic>
          <p:nvPicPr>
            <p:cNvPr id="2052" name="Picture 4" descr="Css 3 ">
              <a:extLst>
                <a:ext uri="{FF2B5EF4-FFF2-40B4-BE49-F238E27FC236}">
                  <a16:creationId xmlns:a16="http://schemas.microsoft.com/office/drawing/2014/main" id="{BA72EED0-3E72-0DE4-5FFC-A69112A9049E}"/>
                </a:ext>
              </a:extLst>
            </p:cNvPr>
            <p:cNvPicPr>
              <a:picLocks noChangeAspect="1" noChangeArrowheads="1"/>
            </p:cNvPicPr>
            <p:nvPr/>
          </p:nvPicPr>
          <p:blipFill>
            <a:blip r:embed="rId4">
              <a:alphaModFix amt="23000"/>
              <a:extLst>
                <a:ext uri="{28A0092B-C50C-407E-A947-70E740481C1C}">
                  <a14:useLocalDpi xmlns:a14="http://schemas.microsoft.com/office/drawing/2010/main" val="0"/>
                </a:ext>
              </a:extLst>
            </a:blip>
            <a:srcRect/>
            <a:stretch>
              <a:fillRect/>
            </a:stretch>
          </p:blipFill>
          <p:spPr bwMode="auto">
            <a:xfrm rot="20700000">
              <a:off x="2766613" y="4684369"/>
              <a:ext cx="641264" cy="64126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3" name="Group 32">
            <a:extLst>
              <a:ext uri="{FF2B5EF4-FFF2-40B4-BE49-F238E27FC236}">
                <a16:creationId xmlns:a16="http://schemas.microsoft.com/office/drawing/2014/main" id="{6E861B6F-4D16-10E0-ED54-F7FC7AC45A00}"/>
              </a:ext>
            </a:extLst>
          </p:cNvPr>
          <p:cNvGrpSpPr/>
          <p:nvPr/>
        </p:nvGrpSpPr>
        <p:grpSpPr>
          <a:xfrm>
            <a:off x="4825998" y="0"/>
            <a:ext cx="2480333" cy="6858000"/>
            <a:chOff x="4825998" y="0"/>
            <a:chExt cx="2480333" cy="6858000"/>
          </a:xfrm>
        </p:grpSpPr>
        <p:sp>
          <p:nvSpPr>
            <p:cNvPr id="8" name="Rectangle 7">
              <a:extLst>
                <a:ext uri="{FF2B5EF4-FFF2-40B4-BE49-F238E27FC236}">
                  <a16:creationId xmlns:a16="http://schemas.microsoft.com/office/drawing/2014/main" id="{4156961F-1523-8CDD-60BE-C3651D71357B}"/>
                </a:ext>
              </a:extLst>
            </p:cNvPr>
            <p:cNvSpPr/>
            <p:nvPr/>
          </p:nvSpPr>
          <p:spPr>
            <a:xfrm>
              <a:off x="4825998" y="0"/>
              <a:ext cx="2421465" cy="6858000"/>
            </a:xfrm>
            <a:prstGeom prst="rect">
              <a:avLst/>
            </a:prstGeom>
            <a:solidFill>
              <a:srgbClr val="F5F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EB024C01-A335-3387-CF90-9847D8407AA0}"/>
                </a:ext>
              </a:extLst>
            </p:cNvPr>
            <p:cNvSpPr txBox="1"/>
            <p:nvPr/>
          </p:nvSpPr>
          <p:spPr>
            <a:xfrm>
              <a:off x="4881995" y="2441749"/>
              <a:ext cx="2424336" cy="3170099"/>
            </a:xfrm>
            <a:prstGeom prst="rect">
              <a:avLst/>
            </a:prstGeom>
            <a:noFill/>
          </p:spPr>
          <p:txBody>
            <a:bodyPr wrap="square" rtlCol="0">
              <a:spAutoFit/>
            </a:bodyPr>
            <a:lstStyle/>
            <a:p>
              <a:pPr algn="ctr"/>
              <a:r>
                <a:rPr lang="en-US" sz="4000">
                  <a:solidFill>
                    <a:srgbClr val="34C1E8"/>
                  </a:solidFill>
                  <a:latin typeface="iCiel Brandon Text Bold" panose="020B0803020203060203" pitchFamily="34" charset="0"/>
                </a:rPr>
                <a:t>PHÂN</a:t>
              </a:r>
            </a:p>
            <a:p>
              <a:pPr algn="ctr"/>
              <a:r>
                <a:rPr lang="en-US" sz="4000">
                  <a:solidFill>
                    <a:srgbClr val="34C1E8"/>
                  </a:solidFill>
                  <a:latin typeface="iCiel Brandon Text Bold" panose="020B0803020203060203" pitchFamily="34" charset="0"/>
                </a:rPr>
                <a:t>TÍCH</a:t>
              </a:r>
            </a:p>
            <a:p>
              <a:pPr algn="ctr"/>
              <a:r>
                <a:rPr lang="en-US" sz="4000">
                  <a:solidFill>
                    <a:srgbClr val="34C1E8"/>
                  </a:solidFill>
                  <a:latin typeface="iCiel Brandon Text Bold" panose="020B0803020203060203" pitchFamily="34" charset="0"/>
                </a:rPr>
                <a:t>VÀ</a:t>
              </a:r>
            </a:p>
            <a:p>
              <a:pPr algn="ctr"/>
              <a:r>
                <a:rPr lang="en-US" sz="4000">
                  <a:solidFill>
                    <a:srgbClr val="34C1E8"/>
                  </a:solidFill>
                  <a:latin typeface="iCiel Brandon Text Bold" panose="020B0803020203060203" pitchFamily="34" charset="0"/>
                </a:rPr>
                <a:t>THIẾT</a:t>
              </a:r>
            </a:p>
            <a:p>
              <a:pPr algn="ctr"/>
              <a:r>
                <a:rPr lang="en-US" sz="4000">
                  <a:solidFill>
                    <a:srgbClr val="34C1E8"/>
                  </a:solidFill>
                  <a:latin typeface="iCiel Brandon Text Bold" panose="020B0803020203060203" pitchFamily="34" charset="0"/>
                </a:rPr>
                <a:t>KẾ</a:t>
              </a:r>
            </a:p>
          </p:txBody>
        </p:sp>
        <p:pic>
          <p:nvPicPr>
            <p:cNvPr id="2056" name="Picture 8" descr="Transparency ">
              <a:extLst>
                <a:ext uri="{FF2B5EF4-FFF2-40B4-BE49-F238E27FC236}">
                  <a16:creationId xmlns:a16="http://schemas.microsoft.com/office/drawing/2014/main" id="{1449DC27-0C09-5C7E-6B63-0660DD4EBEBE}"/>
                </a:ext>
              </a:extLst>
            </p:cNvPr>
            <p:cNvPicPr>
              <a:picLocks noChangeAspect="1" noChangeArrowheads="1"/>
            </p:cNvPicPr>
            <p:nvPr/>
          </p:nvPicPr>
          <p:blipFill>
            <a:blip r:embed="rId5">
              <a:alphaModFix amt="7000"/>
              <a:extLst>
                <a:ext uri="{28A0092B-C50C-407E-A947-70E740481C1C}">
                  <a14:useLocalDpi xmlns:a14="http://schemas.microsoft.com/office/drawing/2010/main" val="0"/>
                </a:ext>
              </a:extLst>
            </a:blip>
            <a:srcRect/>
            <a:stretch>
              <a:fillRect/>
            </a:stretch>
          </p:blipFill>
          <p:spPr bwMode="auto">
            <a:xfrm>
              <a:off x="5060287" y="2749317"/>
              <a:ext cx="2020134" cy="2020134"/>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15FCF630-F926-DC23-E7E0-0AB92D06DF85}"/>
                </a:ext>
              </a:extLst>
            </p:cNvPr>
            <p:cNvSpPr txBox="1"/>
            <p:nvPr/>
          </p:nvSpPr>
          <p:spPr>
            <a:xfrm>
              <a:off x="5698633" y="1194169"/>
              <a:ext cx="896321" cy="1323439"/>
            </a:xfrm>
            <a:prstGeom prst="rect">
              <a:avLst/>
            </a:prstGeom>
            <a:noFill/>
          </p:spPr>
          <p:txBody>
            <a:bodyPr wrap="square" rtlCol="0">
              <a:spAutoFit/>
            </a:bodyPr>
            <a:lstStyle/>
            <a:p>
              <a:r>
                <a:rPr lang="en-US" sz="8000">
                  <a:solidFill>
                    <a:srgbClr val="34C1E8"/>
                  </a:solidFill>
                  <a:latin typeface="iCiel Brandon Text Bold" panose="020B0803020203060203" pitchFamily="34" charset="0"/>
                </a:rPr>
                <a:t>3</a:t>
              </a:r>
            </a:p>
          </p:txBody>
        </p:sp>
      </p:grpSp>
      <p:grpSp>
        <p:nvGrpSpPr>
          <p:cNvPr id="35" name="Group 34">
            <a:extLst>
              <a:ext uri="{FF2B5EF4-FFF2-40B4-BE49-F238E27FC236}">
                <a16:creationId xmlns:a16="http://schemas.microsoft.com/office/drawing/2014/main" id="{39A451FE-AA57-D507-0DCE-0FBEAA598A09}"/>
              </a:ext>
            </a:extLst>
          </p:cNvPr>
          <p:cNvGrpSpPr/>
          <p:nvPr/>
        </p:nvGrpSpPr>
        <p:grpSpPr>
          <a:xfrm>
            <a:off x="9668928" y="0"/>
            <a:ext cx="2523072" cy="6858000"/>
            <a:chOff x="9668928" y="0"/>
            <a:chExt cx="2523072" cy="6858000"/>
          </a:xfrm>
        </p:grpSpPr>
        <p:sp>
          <p:nvSpPr>
            <p:cNvPr id="10" name="Rectangle 9">
              <a:extLst>
                <a:ext uri="{FF2B5EF4-FFF2-40B4-BE49-F238E27FC236}">
                  <a16:creationId xmlns:a16="http://schemas.microsoft.com/office/drawing/2014/main" id="{510E728E-314F-5E85-DBE4-610AE6932E9F}"/>
                </a:ext>
              </a:extLst>
            </p:cNvPr>
            <p:cNvSpPr/>
            <p:nvPr/>
          </p:nvSpPr>
          <p:spPr>
            <a:xfrm>
              <a:off x="9668928" y="0"/>
              <a:ext cx="2523072" cy="6858000"/>
            </a:xfrm>
            <a:prstGeom prst="rect">
              <a:avLst/>
            </a:prstGeom>
            <a:solidFill>
              <a:srgbClr val="F5F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5FCFF"/>
                </a:solidFill>
              </a:endParaRPr>
            </a:p>
          </p:txBody>
        </p:sp>
        <p:pic>
          <p:nvPicPr>
            <p:cNvPr id="2064" name="Picture 16" descr="Exam ">
              <a:extLst>
                <a:ext uri="{FF2B5EF4-FFF2-40B4-BE49-F238E27FC236}">
                  <a16:creationId xmlns:a16="http://schemas.microsoft.com/office/drawing/2014/main" id="{D062308C-BFFB-FA86-2E04-007A0868A7CD}"/>
                </a:ext>
              </a:extLst>
            </p:cNvPr>
            <p:cNvPicPr>
              <a:picLocks noChangeAspect="1" noChangeArrowheads="1"/>
            </p:cNvPicPr>
            <p:nvPr/>
          </p:nvPicPr>
          <p:blipFill>
            <a:blip r:embed="rId6">
              <a:duotone>
                <a:schemeClr val="accent5">
                  <a:shade val="45000"/>
                  <a:satMod val="135000"/>
                </a:schemeClr>
                <a:prstClr val="white"/>
              </a:duotone>
              <a:alphaModFix amt="20000"/>
              <a:extLst>
                <a:ext uri="{28A0092B-C50C-407E-A947-70E740481C1C}">
                  <a14:useLocalDpi xmlns:a14="http://schemas.microsoft.com/office/drawing/2010/main" val="0"/>
                </a:ext>
              </a:extLst>
            </a:blip>
            <a:srcRect/>
            <a:stretch>
              <a:fillRect/>
            </a:stretch>
          </p:blipFill>
          <p:spPr bwMode="auto">
            <a:xfrm>
              <a:off x="10171460" y="4557748"/>
              <a:ext cx="1645445" cy="1645445"/>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F4FD026D-C030-6D4D-012B-803FFF30A3EE}"/>
                </a:ext>
              </a:extLst>
            </p:cNvPr>
            <p:cNvSpPr txBox="1"/>
            <p:nvPr/>
          </p:nvSpPr>
          <p:spPr>
            <a:xfrm>
              <a:off x="9869832" y="2517607"/>
              <a:ext cx="2248702" cy="1938992"/>
            </a:xfrm>
            <a:prstGeom prst="rect">
              <a:avLst/>
            </a:prstGeom>
            <a:noFill/>
          </p:spPr>
          <p:txBody>
            <a:bodyPr wrap="square" rtlCol="0">
              <a:spAutoFit/>
            </a:bodyPr>
            <a:lstStyle/>
            <a:p>
              <a:pPr algn="ctr"/>
              <a:r>
                <a:rPr lang="en-US" sz="6000">
                  <a:solidFill>
                    <a:srgbClr val="34C1E8"/>
                  </a:solidFill>
                  <a:latin typeface="iCiel Brandon Text Bold" panose="020B0803020203060203" pitchFamily="34" charset="0"/>
                </a:rPr>
                <a:t>KẾT LUẬN</a:t>
              </a:r>
            </a:p>
          </p:txBody>
        </p:sp>
        <p:sp>
          <p:nvSpPr>
            <p:cNvPr id="26" name="TextBox 25">
              <a:extLst>
                <a:ext uri="{FF2B5EF4-FFF2-40B4-BE49-F238E27FC236}">
                  <a16:creationId xmlns:a16="http://schemas.microsoft.com/office/drawing/2014/main" id="{DA85CB85-709A-6731-C493-36970D84E8C3}"/>
                </a:ext>
              </a:extLst>
            </p:cNvPr>
            <p:cNvSpPr txBox="1"/>
            <p:nvPr/>
          </p:nvSpPr>
          <p:spPr>
            <a:xfrm>
              <a:off x="10588067" y="1194168"/>
              <a:ext cx="812232" cy="1323439"/>
            </a:xfrm>
            <a:prstGeom prst="rect">
              <a:avLst/>
            </a:prstGeom>
            <a:noFill/>
          </p:spPr>
          <p:txBody>
            <a:bodyPr wrap="square" rtlCol="0">
              <a:spAutoFit/>
            </a:bodyPr>
            <a:lstStyle/>
            <a:p>
              <a:r>
                <a:rPr lang="en-US" sz="8000">
                  <a:solidFill>
                    <a:srgbClr val="34C1E8"/>
                  </a:solidFill>
                  <a:latin typeface="iCiel Brandon Text Bold" panose="020B0803020203060203" pitchFamily="34" charset="0"/>
                </a:rPr>
                <a:t>5</a:t>
              </a:r>
            </a:p>
          </p:txBody>
        </p:sp>
      </p:grpSp>
      <p:sp>
        <p:nvSpPr>
          <p:cNvPr id="4" name="Rectangle 3">
            <a:extLst>
              <a:ext uri="{FF2B5EF4-FFF2-40B4-BE49-F238E27FC236}">
                <a16:creationId xmlns:a16="http://schemas.microsoft.com/office/drawing/2014/main" id="{72E33767-6CA4-EC7B-CC6E-3EE1DEE2B377}"/>
              </a:ext>
            </a:extLst>
          </p:cNvPr>
          <p:cNvSpPr/>
          <p:nvPr/>
        </p:nvSpPr>
        <p:spPr>
          <a:xfrm>
            <a:off x="-26627" y="0"/>
            <a:ext cx="12218627" cy="6858000"/>
          </a:xfrm>
          <a:prstGeom prst="rect">
            <a:avLst/>
          </a:prstGeom>
          <a:solidFill>
            <a:srgbClr val="F5F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EE3A8B98-C1CF-C1B7-DA75-D5D349013463}"/>
              </a:ext>
            </a:extLst>
          </p:cNvPr>
          <p:cNvSpPr txBox="1"/>
          <p:nvPr/>
        </p:nvSpPr>
        <p:spPr>
          <a:xfrm>
            <a:off x="-74999" y="2576661"/>
            <a:ext cx="2469976" cy="1569660"/>
          </a:xfrm>
          <a:prstGeom prst="rect">
            <a:avLst/>
          </a:prstGeom>
          <a:noFill/>
        </p:spPr>
        <p:txBody>
          <a:bodyPr wrap="square" rtlCol="0">
            <a:spAutoFit/>
          </a:bodyPr>
          <a:lstStyle/>
          <a:p>
            <a:pPr algn="ctr"/>
            <a:r>
              <a:rPr lang="en-US" sz="4800">
                <a:solidFill>
                  <a:srgbClr val="34C1E8"/>
                </a:solidFill>
                <a:latin typeface="iCiel Brandon Text Bold" panose="020B0803020203060203" pitchFamily="34" charset="0"/>
              </a:rPr>
              <a:t>GIỚI THIỆU</a:t>
            </a:r>
          </a:p>
        </p:txBody>
      </p:sp>
      <p:sp>
        <p:nvSpPr>
          <p:cNvPr id="27" name="TextBox 26">
            <a:extLst>
              <a:ext uri="{FF2B5EF4-FFF2-40B4-BE49-F238E27FC236}">
                <a16:creationId xmlns:a16="http://schemas.microsoft.com/office/drawing/2014/main" id="{2F3E9C4C-3E46-A4A1-80D8-8910B3222AAA}"/>
              </a:ext>
            </a:extLst>
          </p:cNvPr>
          <p:cNvSpPr txBox="1"/>
          <p:nvPr/>
        </p:nvSpPr>
        <p:spPr>
          <a:xfrm>
            <a:off x="886354" y="1207236"/>
            <a:ext cx="896321" cy="1323439"/>
          </a:xfrm>
          <a:prstGeom prst="rect">
            <a:avLst/>
          </a:prstGeom>
          <a:noFill/>
        </p:spPr>
        <p:txBody>
          <a:bodyPr wrap="square" rtlCol="0">
            <a:spAutoFit/>
          </a:bodyPr>
          <a:lstStyle/>
          <a:p>
            <a:r>
              <a:rPr lang="en-US" sz="8000">
                <a:solidFill>
                  <a:srgbClr val="34C1E8"/>
                </a:solidFill>
                <a:latin typeface="iCiel Brandon Text Bold" panose="020B0803020203060203" pitchFamily="34" charset="0"/>
              </a:rPr>
              <a:t>1</a:t>
            </a:r>
          </a:p>
        </p:txBody>
      </p:sp>
      <p:grpSp>
        <p:nvGrpSpPr>
          <p:cNvPr id="45" name="Group 44">
            <a:extLst>
              <a:ext uri="{FF2B5EF4-FFF2-40B4-BE49-F238E27FC236}">
                <a16:creationId xmlns:a16="http://schemas.microsoft.com/office/drawing/2014/main" id="{F88489DB-A915-14C8-7039-1ABE5BC98628}"/>
              </a:ext>
            </a:extLst>
          </p:cNvPr>
          <p:cNvGrpSpPr/>
          <p:nvPr/>
        </p:nvGrpSpPr>
        <p:grpSpPr>
          <a:xfrm>
            <a:off x="-33164" y="0"/>
            <a:ext cx="2440527" cy="6858000"/>
            <a:chOff x="2385471" y="-7188889"/>
            <a:chExt cx="2440527" cy="6858000"/>
          </a:xfrm>
        </p:grpSpPr>
        <p:sp>
          <p:nvSpPr>
            <p:cNvPr id="41" name="Rectangle 40">
              <a:extLst>
                <a:ext uri="{FF2B5EF4-FFF2-40B4-BE49-F238E27FC236}">
                  <a16:creationId xmlns:a16="http://schemas.microsoft.com/office/drawing/2014/main" id="{1539F884-8D2E-82AC-BC16-B1112D576921}"/>
                </a:ext>
              </a:extLst>
            </p:cNvPr>
            <p:cNvSpPr/>
            <p:nvPr/>
          </p:nvSpPr>
          <p:spPr>
            <a:xfrm>
              <a:off x="2404533" y="-7188889"/>
              <a:ext cx="2421465" cy="6858000"/>
            </a:xfrm>
            <a:prstGeom prst="rect">
              <a:avLst/>
            </a:prstGeom>
            <a:solidFill>
              <a:srgbClr val="9FE2F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4F8ADE1C-524E-AA45-71AB-CF13045A6225}"/>
                </a:ext>
              </a:extLst>
            </p:cNvPr>
            <p:cNvSpPr txBox="1"/>
            <p:nvPr/>
          </p:nvSpPr>
          <p:spPr>
            <a:xfrm>
              <a:off x="3287568" y="-5994456"/>
              <a:ext cx="896321" cy="1323439"/>
            </a:xfrm>
            <a:prstGeom prst="rect">
              <a:avLst/>
            </a:prstGeom>
            <a:noFill/>
          </p:spPr>
          <p:txBody>
            <a:bodyPr wrap="square" rtlCol="0">
              <a:spAutoFit/>
            </a:bodyPr>
            <a:lstStyle/>
            <a:p>
              <a:r>
                <a:rPr lang="en-US" sz="8000">
                  <a:solidFill>
                    <a:schemeClr val="bg1"/>
                  </a:solidFill>
                  <a:latin typeface="iCiel Brandon Text Bold" panose="020B0803020203060203" pitchFamily="34" charset="0"/>
                </a:rPr>
                <a:t>2</a:t>
              </a:r>
            </a:p>
          </p:txBody>
        </p:sp>
        <p:sp>
          <p:nvSpPr>
            <p:cNvPr id="43" name="TextBox 42">
              <a:extLst>
                <a:ext uri="{FF2B5EF4-FFF2-40B4-BE49-F238E27FC236}">
                  <a16:creationId xmlns:a16="http://schemas.microsoft.com/office/drawing/2014/main" id="{4A68E9BB-AE81-016A-A60E-3B29F5B3C471}"/>
                </a:ext>
              </a:extLst>
            </p:cNvPr>
            <p:cNvSpPr txBox="1"/>
            <p:nvPr/>
          </p:nvSpPr>
          <p:spPr>
            <a:xfrm>
              <a:off x="2385471" y="-4747140"/>
              <a:ext cx="2424336" cy="1938992"/>
            </a:xfrm>
            <a:prstGeom prst="rect">
              <a:avLst/>
            </a:prstGeom>
            <a:noFill/>
          </p:spPr>
          <p:txBody>
            <a:bodyPr wrap="square" rtlCol="0">
              <a:spAutoFit/>
            </a:bodyPr>
            <a:lstStyle/>
            <a:p>
              <a:pPr algn="ctr"/>
              <a:r>
                <a:rPr lang="en-US" sz="4000">
                  <a:solidFill>
                    <a:schemeClr val="bg1"/>
                  </a:solidFill>
                  <a:latin typeface="iCiel Brandon Text Bold" panose="020B0803020203060203" pitchFamily="34" charset="0"/>
                </a:rPr>
                <a:t>CƠ SỞ</a:t>
              </a:r>
            </a:p>
            <a:p>
              <a:pPr algn="ctr"/>
              <a:r>
                <a:rPr lang="en-US" sz="4000">
                  <a:solidFill>
                    <a:schemeClr val="bg1"/>
                  </a:solidFill>
                  <a:latin typeface="iCiel Brandon Text Bold" panose="020B0803020203060203" pitchFamily="34" charset="0"/>
                </a:rPr>
                <a:t>LÝ THUYẾT</a:t>
              </a:r>
            </a:p>
          </p:txBody>
        </p:sp>
      </p:grpSp>
      <p:grpSp>
        <p:nvGrpSpPr>
          <p:cNvPr id="53" name="Group 52">
            <a:extLst>
              <a:ext uri="{FF2B5EF4-FFF2-40B4-BE49-F238E27FC236}">
                <a16:creationId xmlns:a16="http://schemas.microsoft.com/office/drawing/2014/main" id="{7F55521F-C5C9-E735-6864-8AE710ABDD1A}"/>
              </a:ext>
            </a:extLst>
          </p:cNvPr>
          <p:cNvGrpSpPr/>
          <p:nvPr/>
        </p:nvGrpSpPr>
        <p:grpSpPr>
          <a:xfrm>
            <a:off x="2746273" y="900439"/>
            <a:ext cx="4274104" cy="5787447"/>
            <a:chOff x="2746273" y="900439"/>
            <a:chExt cx="4274104" cy="5787447"/>
          </a:xfrm>
        </p:grpSpPr>
        <p:sp>
          <p:nvSpPr>
            <p:cNvPr id="13" name="Rectangle: Rounded Corners 12">
              <a:extLst>
                <a:ext uri="{FF2B5EF4-FFF2-40B4-BE49-F238E27FC236}">
                  <a16:creationId xmlns:a16="http://schemas.microsoft.com/office/drawing/2014/main" id="{D3A3135A-0600-2CA6-F2D1-EE2F7FA427CE}"/>
                </a:ext>
              </a:extLst>
            </p:cNvPr>
            <p:cNvSpPr/>
            <p:nvPr/>
          </p:nvSpPr>
          <p:spPr>
            <a:xfrm>
              <a:off x="2746273" y="900439"/>
              <a:ext cx="4027887" cy="5787447"/>
            </a:xfrm>
            <a:prstGeom prst="roundRect">
              <a:avLst>
                <a:gd name="adj" fmla="val 6421"/>
              </a:avLst>
            </a:prstGeom>
            <a:solidFill>
              <a:schemeClr val="bg1"/>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4E5C0E70-7098-06FA-3AB6-7A441984F3CE}"/>
                </a:ext>
              </a:extLst>
            </p:cNvPr>
            <p:cNvSpPr txBox="1"/>
            <p:nvPr/>
          </p:nvSpPr>
          <p:spPr>
            <a:xfrm>
              <a:off x="2894114" y="1018976"/>
              <a:ext cx="4126263" cy="2062103"/>
            </a:xfrm>
            <a:prstGeom prst="rect">
              <a:avLst/>
            </a:prstGeom>
            <a:noFill/>
          </p:spPr>
          <p:txBody>
            <a:bodyPr wrap="square" rtlCol="0">
              <a:spAutoFit/>
            </a:bodyPr>
            <a:lstStyle/>
            <a:p>
              <a:r>
                <a:rPr lang="en-US" sz="3200" kern="0">
                  <a:solidFill>
                    <a:srgbClr val="34C1E8"/>
                  </a:solidFill>
                  <a:latin typeface="iCiel Brandon Text Bold" panose="020B0803020203060203" pitchFamily="34" charset="0"/>
                  <a:ea typeface="Times New Roman" panose="02020603050405020304" pitchFamily="18" charset="0"/>
                </a:rPr>
                <a:t>Sơ đồ Usecase:</a:t>
              </a:r>
            </a:p>
            <a:p>
              <a:r>
                <a:rPr lang="en-US" sz="3200" kern="0">
                  <a:latin typeface="iCiel Brandon Text Bold" panose="020B0803020203060203" pitchFamily="34" charset="0"/>
                  <a:ea typeface="Times New Roman" panose="02020603050405020304" pitchFamily="18" charset="0"/>
                </a:rPr>
                <a:t>G</a:t>
              </a:r>
              <a:r>
                <a:rPr lang="vi-VN" sz="3200" kern="0">
                  <a:effectLst/>
                  <a:latin typeface="iCiel Brandon Text Bold" panose="020B0803020203060203" pitchFamily="34" charset="0"/>
                  <a:ea typeface="Times New Roman" panose="02020603050405020304" pitchFamily="18" charset="0"/>
                </a:rPr>
                <a:t>iúp mô tả các chức năng chính của hệ thống</a:t>
              </a:r>
              <a:endParaRPr lang="en-US" sz="11500">
                <a:latin typeface="iCiel Brandon Text Bold" panose="020B0803020203060203" pitchFamily="34" charset="0"/>
              </a:endParaRPr>
            </a:p>
          </p:txBody>
        </p:sp>
      </p:grpSp>
      <p:sp>
        <p:nvSpPr>
          <p:cNvPr id="6" name="Rectangle: Rounded Corners 5">
            <a:extLst>
              <a:ext uri="{FF2B5EF4-FFF2-40B4-BE49-F238E27FC236}">
                <a16:creationId xmlns:a16="http://schemas.microsoft.com/office/drawing/2014/main" id="{D3942F6F-772B-8003-A41C-E35653DFB920}"/>
              </a:ext>
            </a:extLst>
          </p:cNvPr>
          <p:cNvSpPr/>
          <p:nvPr/>
        </p:nvSpPr>
        <p:spPr>
          <a:xfrm>
            <a:off x="2661880" y="-1220593"/>
            <a:ext cx="9288901" cy="811835"/>
          </a:xfrm>
          <a:prstGeom prst="roundRect">
            <a:avLst>
              <a:gd name="adj" fmla="val 30160"/>
            </a:avLst>
          </a:prstGeom>
          <a:solidFill>
            <a:schemeClr val="bg1"/>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a:solidFill>
                  <a:sysClr val="windowText" lastClr="000000"/>
                </a:solidFill>
                <a:latin typeface="iCiel Brandon Text Bold" panose="020B0803020203060203" pitchFamily="34" charset="0"/>
              </a:rPr>
              <a:t>Một số công cụ </a:t>
            </a:r>
          </a:p>
        </p:txBody>
      </p:sp>
      <p:grpSp>
        <p:nvGrpSpPr>
          <p:cNvPr id="2" name="Group 1">
            <a:extLst>
              <a:ext uri="{FF2B5EF4-FFF2-40B4-BE49-F238E27FC236}">
                <a16:creationId xmlns:a16="http://schemas.microsoft.com/office/drawing/2014/main" id="{812CF3C9-C93A-AB34-FD45-F18837B7A661}"/>
              </a:ext>
            </a:extLst>
          </p:cNvPr>
          <p:cNvGrpSpPr/>
          <p:nvPr/>
        </p:nvGrpSpPr>
        <p:grpSpPr>
          <a:xfrm>
            <a:off x="-144771" y="0"/>
            <a:ext cx="2625809" cy="6858000"/>
            <a:chOff x="-2754515" y="-209675"/>
            <a:chExt cx="2480333" cy="6858000"/>
          </a:xfrm>
        </p:grpSpPr>
        <p:sp>
          <p:nvSpPr>
            <p:cNvPr id="15" name="Rectangle 14">
              <a:extLst>
                <a:ext uri="{FF2B5EF4-FFF2-40B4-BE49-F238E27FC236}">
                  <a16:creationId xmlns:a16="http://schemas.microsoft.com/office/drawing/2014/main" id="{CAAE43FF-9C10-849E-436A-CD6791E868F3}"/>
                </a:ext>
              </a:extLst>
            </p:cNvPr>
            <p:cNvSpPr/>
            <p:nvPr/>
          </p:nvSpPr>
          <p:spPr>
            <a:xfrm>
              <a:off x="-2754515" y="-209675"/>
              <a:ext cx="2421465" cy="6858000"/>
            </a:xfrm>
            <a:prstGeom prst="rect">
              <a:avLst/>
            </a:prstGeom>
            <a:solidFill>
              <a:srgbClr val="F5F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8DD075CA-C87D-152A-AF3F-D1440B88BDE1}"/>
                </a:ext>
              </a:extLst>
            </p:cNvPr>
            <p:cNvSpPr txBox="1"/>
            <p:nvPr/>
          </p:nvSpPr>
          <p:spPr>
            <a:xfrm>
              <a:off x="-2698518" y="2232074"/>
              <a:ext cx="2424336" cy="3170099"/>
            </a:xfrm>
            <a:prstGeom prst="rect">
              <a:avLst/>
            </a:prstGeom>
            <a:noFill/>
          </p:spPr>
          <p:txBody>
            <a:bodyPr wrap="square" rtlCol="0">
              <a:spAutoFit/>
            </a:bodyPr>
            <a:lstStyle/>
            <a:p>
              <a:pPr algn="ctr"/>
              <a:r>
                <a:rPr lang="en-US" sz="4000">
                  <a:solidFill>
                    <a:srgbClr val="34C1E8"/>
                  </a:solidFill>
                  <a:latin typeface="iCiel Brandon Text Bold" panose="020B0803020203060203" pitchFamily="34" charset="0"/>
                </a:rPr>
                <a:t>PHÂN</a:t>
              </a:r>
            </a:p>
            <a:p>
              <a:pPr algn="ctr"/>
              <a:r>
                <a:rPr lang="en-US" sz="4000">
                  <a:solidFill>
                    <a:srgbClr val="34C1E8"/>
                  </a:solidFill>
                  <a:latin typeface="iCiel Brandon Text Bold" panose="020B0803020203060203" pitchFamily="34" charset="0"/>
                </a:rPr>
                <a:t>TÍCH</a:t>
              </a:r>
            </a:p>
            <a:p>
              <a:pPr algn="ctr"/>
              <a:r>
                <a:rPr lang="en-US" sz="4000">
                  <a:solidFill>
                    <a:srgbClr val="34C1E8"/>
                  </a:solidFill>
                  <a:latin typeface="iCiel Brandon Text Bold" panose="020B0803020203060203" pitchFamily="34" charset="0"/>
                </a:rPr>
                <a:t>VÀ</a:t>
              </a:r>
            </a:p>
            <a:p>
              <a:pPr algn="ctr"/>
              <a:r>
                <a:rPr lang="en-US" sz="4000">
                  <a:solidFill>
                    <a:srgbClr val="34C1E8"/>
                  </a:solidFill>
                  <a:latin typeface="iCiel Brandon Text Bold" panose="020B0803020203060203" pitchFamily="34" charset="0"/>
                </a:rPr>
                <a:t>THIẾT</a:t>
              </a:r>
            </a:p>
            <a:p>
              <a:pPr algn="ctr"/>
              <a:r>
                <a:rPr lang="en-US" sz="4000">
                  <a:solidFill>
                    <a:srgbClr val="34C1E8"/>
                  </a:solidFill>
                  <a:latin typeface="iCiel Brandon Text Bold" panose="020B0803020203060203" pitchFamily="34" charset="0"/>
                </a:rPr>
                <a:t>KẾ</a:t>
              </a:r>
            </a:p>
          </p:txBody>
        </p:sp>
        <p:pic>
          <p:nvPicPr>
            <p:cNvPr id="19" name="Picture 8" descr="Transparency ">
              <a:extLst>
                <a:ext uri="{FF2B5EF4-FFF2-40B4-BE49-F238E27FC236}">
                  <a16:creationId xmlns:a16="http://schemas.microsoft.com/office/drawing/2014/main" id="{FCE54B5A-1A1B-5BC3-8332-51FD7B072699}"/>
                </a:ext>
              </a:extLst>
            </p:cNvPr>
            <p:cNvPicPr>
              <a:picLocks noChangeAspect="1" noChangeArrowheads="1"/>
            </p:cNvPicPr>
            <p:nvPr/>
          </p:nvPicPr>
          <p:blipFill>
            <a:blip r:embed="rId5">
              <a:alphaModFix amt="7000"/>
              <a:extLst>
                <a:ext uri="{28A0092B-C50C-407E-A947-70E740481C1C}">
                  <a14:useLocalDpi xmlns:a14="http://schemas.microsoft.com/office/drawing/2010/main" val="0"/>
                </a:ext>
              </a:extLst>
            </a:blip>
            <a:srcRect/>
            <a:stretch>
              <a:fillRect/>
            </a:stretch>
          </p:blipFill>
          <p:spPr bwMode="auto">
            <a:xfrm>
              <a:off x="-2520226" y="2539642"/>
              <a:ext cx="2020134" cy="2020134"/>
            </a:xfrm>
            <a:prstGeom prst="rect">
              <a:avLst/>
            </a:prstGeom>
            <a:noFill/>
            <a:extLst>
              <a:ext uri="{909E8E84-426E-40DD-AFC4-6F175D3DCCD1}">
                <a14:hiddenFill xmlns:a14="http://schemas.microsoft.com/office/drawing/2010/main">
                  <a:solidFill>
                    <a:srgbClr val="FFFFFF"/>
                  </a:solidFill>
                </a14:hiddenFill>
              </a:ext>
            </a:extLst>
          </p:spPr>
        </p:pic>
        <p:sp>
          <p:nvSpPr>
            <p:cNvPr id="30" name="TextBox 29">
              <a:extLst>
                <a:ext uri="{FF2B5EF4-FFF2-40B4-BE49-F238E27FC236}">
                  <a16:creationId xmlns:a16="http://schemas.microsoft.com/office/drawing/2014/main" id="{FA9CFABB-086F-9328-9596-E370DF3F0DEF}"/>
                </a:ext>
              </a:extLst>
            </p:cNvPr>
            <p:cNvSpPr txBox="1"/>
            <p:nvPr/>
          </p:nvSpPr>
          <p:spPr>
            <a:xfrm>
              <a:off x="-1881880" y="984494"/>
              <a:ext cx="896321" cy="1323439"/>
            </a:xfrm>
            <a:prstGeom prst="rect">
              <a:avLst/>
            </a:prstGeom>
            <a:noFill/>
          </p:spPr>
          <p:txBody>
            <a:bodyPr wrap="square" rtlCol="0">
              <a:spAutoFit/>
            </a:bodyPr>
            <a:lstStyle/>
            <a:p>
              <a:r>
                <a:rPr lang="en-US" sz="8000">
                  <a:solidFill>
                    <a:srgbClr val="34C1E8"/>
                  </a:solidFill>
                  <a:latin typeface="iCiel Brandon Text Bold" panose="020B0803020203060203" pitchFamily="34" charset="0"/>
                </a:rPr>
                <a:t>3</a:t>
              </a:r>
            </a:p>
          </p:txBody>
        </p:sp>
      </p:grpSp>
      <p:sp>
        <p:nvSpPr>
          <p:cNvPr id="31" name="Rectangle: Rounded Corners 30">
            <a:extLst>
              <a:ext uri="{FF2B5EF4-FFF2-40B4-BE49-F238E27FC236}">
                <a16:creationId xmlns:a16="http://schemas.microsoft.com/office/drawing/2014/main" id="{1517EF01-B698-B3F5-C32E-421EAF3E28D5}"/>
              </a:ext>
            </a:extLst>
          </p:cNvPr>
          <p:cNvSpPr/>
          <p:nvPr/>
        </p:nvSpPr>
        <p:spPr>
          <a:xfrm>
            <a:off x="2701089" y="-59080"/>
            <a:ext cx="9288901" cy="811835"/>
          </a:xfrm>
          <a:prstGeom prst="roundRect">
            <a:avLst>
              <a:gd name="adj" fmla="val 30160"/>
            </a:avLst>
          </a:prstGeom>
          <a:solidFill>
            <a:schemeClr val="bg1"/>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a:solidFill>
                  <a:sysClr val="windowText" lastClr="000000"/>
                </a:solidFill>
                <a:latin typeface="iCiel Brandon Text Bold" panose="020B0803020203060203" pitchFamily="34" charset="0"/>
              </a:rPr>
              <a:t>Thiết kế thành phần xử lý</a:t>
            </a:r>
          </a:p>
        </p:txBody>
      </p:sp>
      <p:sp>
        <p:nvSpPr>
          <p:cNvPr id="51" name="Rectangle: Rounded Corners 50">
            <a:extLst>
              <a:ext uri="{FF2B5EF4-FFF2-40B4-BE49-F238E27FC236}">
                <a16:creationId xmlns:a16="http://schemas.microsoft.com/office/drawing/2014/main" id="{9CF50D6E-9B6C-D811-7C67-7E46551BBF97}"/>
              </a:ext>
            </a:extLst>
          </p:cNvPr>
          <p:cNvSpPr/>
          <p:nvPr/>
        </p:nvSpPr>
        <p:spPr>
          <a:xfrm>
            <a:off x="6994678" y="911654"/>
            <a:ext cx="5094063" cy="5787447"/>
          </a:xfrm>
          <a:prstGeom prst="roundRect">
            <a:avLst>
              <a:gd name="adj" fmla="val 6421"/>
            </a:avLst>
          </a:prstGeom>
          <a:solidFill>
            <a:schemeClr val="bg1"/>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BE218F34-8DC2-7BCF-D1B0-BDF9274F1830}"/>
              </a:ext>
            </a:extLst>
          </p:cNvPr>
          <p:cNvGrpSpPr/>
          <p:nvPr/>
        </p:nvGrpSpPr>
        <p:grpSpPr>
          <a:xfrm>
            <a:off x="7784410" y="1391531"/>
            <a:ext cx="3615889" cy="4811886"/>
            <a:chOff x="7784410" y="1391531"/>
            <a:chExt cx="3615889" cy="4811886"/>
          </a:xfrm>
        </p:grpSpPr>
        <p:pic>
          <p:nvPicPr>
            <p:cNvPr id="3" name="Picture 2">
              <a:extLst>
                <a:ext uri="{FF2B5EF4-FFF2-40B4-BE49-F238E27FC236}">
                  <a16:creationId xmlns:a16="http://schemas.microsoft.com/office/drawing/2014/main" id="{5711B721-DAF2-E543-C7CE-F397BE499076}"/>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7887668" y="1391531"/>
              <a:ext cx="3512631" cy="4811886"/>
            </a:xfrm>
            <a:prstGeom prst="rect">
              <a:avLst/>
            </a:prstGeom>
            <a:noFill/>
            <a:ln>
              <a:noFill/>
            </a:ln>
          </p:spPr>
        </p:pic>
        <p:sp>
          <p:nvSpPr>
            <p:cNvPr id="5" name="Rectangle 4">
              <a:extLst>
                <a:ext uri="{FF2B5EF4-FFF2-40B4-BE49-F238E27FC236}">
                  <a16:creationId xmlns:a16="http://schemas.microsoft.com/office/drawing/2014/main" id="{554DFF2C-6E5F-0BC8-C6F0-CD00E011B150}"/>
                </a:ext>
              </a:extLst>
            </p:cNvPr>
            <p:cNvSpPr/>
            <p:nvPr/>
          </p:nvSpPr>
          <p:spPr>
            <a:xfrm>
              <a:off x="7784410" y="4267201"/>
              <a:ext cx="619362" cy="29054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User</a:t>
              </a:r>
            </a:p>
          </p:txBody>
        </p:sp>
      </p:grpSp>
    </p:spTree>
    <p:extLst>
      <p:ext uri="{BB962C8B-B14F-4D97-AF65-F5344CB8AC3E}">
        <p14:creationId xmlns:p14="http://schemas.microsoft.com/office/powerpoint/2010/main" val="1273353088"/>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53655A95-42E4-2336-4E7D-95CEA996FCD3}"/>
              </a:ext>
            </a:extLst>
          </p:cNvPr>
          <p:cNvPicPr>
            <a:picLocks noChangeAspect="1"/>
          </p:cNvPicPr>
          <p:nvPr/>
        </p:nvPicPr>
        <p:blipFill>
          <a:blip r:embed="rId2"/>
          <a:stretch>
            <a:fillRect/>
          </a:stretch>
        </p:blipFill>
        <p:spPr>
          <a:xfrm>
            <a:off x="12806628" y="250693"/>
            <a:ext cx="5058481" cy="2191056"/>
          </a:xfrm>
          <a:prstGeom prst="rect">
            <a:avLst/>
          </a:prstGeom>
        </p:spPr>
      </p:pic>
      <p:grpSp>
        <p:nvGrpSpPr>
          <p:cNvPr id="32" name="Group 31">
            <a:extLst>
              <a:ext uri="{FF2B5EF4-FFF2-40B4-BE49-F238E27FC236}">
                <a16:creationId xmlns:a16="http://schemas.microsoft.com/office/drawing/2014/main" id="{C2ED9A7E-9D69-66FF-FDCD-FAAB431F329C}"/>
              </a:ext>
            </a:extLst>
          </p:cNvPr>
          <p:cNvGrpSpPr/>
          <p:nvPr/>
        </p:nvGrpSpPr>
        <p:grpSpPr>
          <a:xfrm>
            <a:off x="2385471" y="0"/>
            <a:ext cx="2440527" cy="6858000"/>
            <a:chOff x="2385471" y="0"/>
            <a:chExt cx="2440527" cy="6858000"/>
          </a:xfrm>
        </p:grpSpPr>
        <p:sp>
          <p:nvSpPr>
            <p:cNvPr id="7" name="Rectangle 6">
              <a:extLst>
                <a:ext uri="{FF2B5EF4-FFF2-40B4-BE49-F238E27FC236}">
                  <a16:creationId xmlns:a16="http://schemas.microsoft.com/office/drawing/2014/main" id="{83CA7BE3-DF7A-C1CD-9412-669CFCBE3829}"/>
                </a:ext>
              </a:extLst>
            </p:cNvPr>
            <p:cNvSpPr/>
            <p:nvPr/>
          </p:nvSpPr>
          <p:spPr>
            <a:xfrm>
              <a:off x="2404533" y="0"/>
              <a:ext cx="2421465" cy="6858000"/>
            </a:xfrm>
            <a:prstGeom prst="rect">
              <a:avLst/>
            </a:prstGeom>
            <a:solidFill>
              <a:srgbClr val="9FE2F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A4DCAD42-B39F-77A0-D7BC-802CED5FEB60}"/>
                </a:ext>
              </a:extLst>
            </p:cNvPr>
            <p:cNvSpPr txBox="1"/>
            <p:nvPr/>
          </p:nvSpPr>
          <p:spPr>
            <a:xfrm>
              <a:off x="3287568" y="1194433"/>
              <a:ext cx="896321" cy="1323439"/>
            </a:xfrm>
            <a:prstGeom prst="rect">
              <a:avLst/>
            </a:prstGeom>
            <a:noFill/>
          </p:spPr>
          <p:txBody>
            <a:bodyPr wrap="square" rtlCol="0">
              <a:spAutoFit/>
            </a:bodyPr>
            <a:lstStyle/>
            <a:p>
              <a:r>
                <a:rPr lang="en-US" sz="8000">
                  <a:solidFill>
                    <a:schemeClr val="bg1"/>
                  </a:solidFill>
                  <a:latin typeface="iCiel Brandon Text Bold" panose="020B0803020203060203" pitchFamily="34" charset="0"/>
                </a:rPr>
                <a:t>2</a:t>
              </a:r>
            </a:p>
          </p:txBody>
        </p:sp>
        <p:sp>
          <p:nvSpPr>
            <p:cNvPr id="21" name="TextBox 20">
              <a:extLst>
                <a:ext uri="{FF2B5EF4-FFF2-40B4-BE49-F238E27FC236}">
                  <a16:creationId xmlns:a16="http://schemas.microsoft.com/office/drawing/2014/main" id="{A4236104-0B0C-EF9A-A8D4-61029D7143CF}"/>
                </a:ext>
              </a:extLst>
            </p:cNvPr>
            <p:cNvSpPr txBox="1"/>
            <p:nvPr/>
          </p:nvSpPr>
          <p:spPr>
            <a:xfrm>
              <a:off x="2385471" y="2441749"/>
              <a:ext cx="2424336" cy="1938992"/>
            </a:xfrm>
            <a:prstGeom prst="rect">
              <a:avLst/>
            </a:prstGeom>
            <a:noFill/>
          </p:spPr>
          <p:txBody>
            <a:bodyPr wrap="square" rtlCol="0">
              <a:spAutoFit/>
            </a:bodyPr>
            <a:lstStyle/>
            <a:p>
              <a:pPr algn="ctr"/>
              <a:r>
                <a:rPr lang="en-US" sz="4000">
                  <a:solidFill>
                    <a:schemeClr val="bg1"/>
                  </a:solidFill>
                  <a:latin typeface="iCiel Brandon Text Bold" panose="020B0803020203060203" pitchFamily="34" charset="0"/>
                </a:rPr>
                <a:t>CƠ SỞ</a:t>
              </a:r>
            </a:p>
            <a:p>
              <a:pPr algn="ctr"/>
              <a:r>
                <a:rPr lang="en-US" sz="4000">
                  <a:solidFill>
                    <a:schemeClr val="bg1"/>
                  </a:solidFill>
                  <a:latin typeface="iCiel Brandon Text Bold" panose="020B0803020203060203" pitchFamily="34" charset="0"/>
                </a:rPr>
                <a:t>LÝ THUYẾT</a:t>
              </a:r>
            </a:p>
          </p:txBody>
        </p:sp>
        <p:pic>
          <p:nvPicPr>
            <p:cNvPr id="2050" name="Picture 2" descr="Html ">
              <a:extLst>
                <a:ext uri="{FF2B5EF4-FFF2-40B4-BE49-F238E27FC236}">
                  <a16:creationId xmlns:a16="http://schemas.microsoft.com/office/drawing/2014/main" id="{F8C7076A-7E7B-8234-A29C-1E0EB0DC3604}"/>
                </a:ext>
              </a:extLst>
            </p:cNvPr>
            <p:cNvPicPr>
              <a:picLocks noChangeAspect="1" noChangeArrowheads="1"/>
            </p:cNvPicPr>
            <p:nvPr/>
          </p:nvPicPr>
          <p:blipFill>
            <a:blip r:embed="rId3">
              <a:alphaModFix amt="12000"/>
              <a:duotone>
                <a:schemeClr val="accent5">
                  <a:shade val="45000"/>
                  <a:satMod val="135000"/>
                </a:schemeClr>
                <a:prstClr val="white"/>
              </a:duotone>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rot="1140359">
              <a:off x="3685477" y="5800151"/>
              <a:ext cx="781749" cy="781749"/>
            </a:xfrm>
            <a:prstGeom prst="rect">
              <a:avLst/>
            </a:prstGeom>
            <a:noFill/>
          </p:spPr>
        </p:pic>
        <p:pic>
          <p:nvPicPr>
            <p:cNvPr id="2052" name="Picture 4" descr="Css 3 ">
              <a:extLst>
                <a:ext uri="{FF2B5EF4-FFF2-40B4-BE49-F238E27FC236}">
                  <a16:creationId xmlns:a16="http://schemas.microsoft.com/office/drawing/2014/main" id="{BA72EED0-3E72-0DE4-5FFC-A69112A9049E}"/>
                </a:ext>
              </a:extLst>
            </p:cNvPr>
            <p:cNvPicPr>
              <a:picLocks noChangeAspect="1" noChangeArrowheads="1"/>
            </p:cNvPicPr>
            <p:nvPr/>
          </p:nvPicPr>
          <p:blipFill>
            <a:blip r:embed="rId5">
              <a:alphaModFix amt="23000"/>
              <a:extLst>
                <a:ext uri="{28A0092B-C50C-407E-A947-70E740481C1C}">
                  <a14:useLocalDpi xmlns:a14="http://schemas.microsoft.com/office/drawing/2010/main" val="0"/>
                </a:ext>
              </a:extLst>
            </a:blip>
            <a:srcRect/>
            <a:stretch>
              <a:fillRect/>
            </a:stretch>
          </p:blipFill>
          <p:spPr bwMode="auto">
            <a:xfrm rot="20700000">
              <a:off x="2766613" y="4684369"/>
              <a:ext cx="641264" cy="64126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3" name="Group 32">
            <a:extLst>
              <a:ext uri="{FF2B5EF4-FFF2-40B4-BE49-F238E27FC236}">
                <a16:creationId xmlns:a16="http://schemas.microsoft.com/office/drawing/2014/main" id="{6E861B6F-4D16-10E0-ED54-F7FC7AC45A00}"/>
              </a:ext>
            </a:extLst>
          </p:cNvPr>
          <p:cNvGrpSpPr/>
          <p:nvPr/>
        </p:nvGrpSpPr>
        <p:grpSpPr>
          <a:xfrm>
            <a:off x="4825998" y="0"/>
            <a:ext cx="2480333" cy="6858000"/>
            <a:chOff x="4825998" y="0"/>
            <a:chExt cx="2480333" cy="6858000"/>
          </a:xfrm>
        </p:grpSpPr>
        <p:sp>
          <p:nvSpPr>
            <p:cNvPr id="8" name="Rectangle 7">
              <a:extLst>
                <a:ext uri="{FF2B5EF4-FFF2-40B4-BE49-F238E27FC236}">
                  <a16:creationId xmlns:a16="http://schemas.microsoft.com/office/drawing/2014/main" id="{4156961F-1523-8CDD-60BE-C3651D71357B}"/>
                </a:ext>
              </a:extLst>
            </p:cNvPr>
            <p:cNvSpPr/>
            <p:nvPr/>
          </p:nvSpPr>
          <p:spPr>
            <a:xfrm>
              <a:off x="4825998" y="0"/>
              <a:ext cx="2421465" cy="6858000"/>
            </a:xfrm>
            <a:prstGeom prst="rect">
              <a:avLst/>
            </a:prstGeom>
            <a:solidFill>
              <a:srgbClr val="F5F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EB024C01-A335-3387-CF90-9847D8407AA0}"/>
                </a:ext>
              </a:extLst>
            </p:cNvPr>
            <p:cNvSpPr txBox="1"/>
            <p:nvPr/>
          </p:nvSpPr>
          <p:spPr>
            <a:xfrm>
              <a:off x="4881995" y="2441749"/>
              <a:ext cx="2424336" cy="3170099"/>
            </a:xfrm>
            <a:prstGeom prst="rect">
              <a:avLst/>
            </a:prstGeom>
            <a:noFill/>
          </p:spPr>
          <p:txBody>
            <a:bodyPr wrap="square" rtlCol="0">
              <a:spAutoFit/>
            </a:bodyPr>
            <a:lstStyle/>
            <a:p>
              <a:pPr algn="ctr"/>
              <a:r>
                <a:rPr lang="en-US" sz="4000">
                  <a:solidFill>
                    <a:srgbClr val="34C1E8"/>
                  </a:solidFill>
                  <a:latin typeface="iCiel Brandon Text Bold" panose="020B0803020203060203" pitchFamily="34" charset="0"/>
                </a:rPr>
                <a:t>PHÂN</a:t>
              </a:r>
            </a:p>
            <a:p>
              <a:pPr algn="ctr"/>
              <a:r>
                <a:rPr lang="en-US" sz="4000">
                  <a:solidFill>
                    <a:srgbClr val="34C1E8"/>
                  </a:solidFill>
                  <a:latin typeface="iCiel Brandon Text Bold" panose="020B0803020203060203" pitchFamily="34" charset="0"/>
                </a:rPr>
                <a:t>TÍCH</a:t>
              </a:r>
            </a:p>
            <a:p>
              <a:pPr algn="ctr"/>
              <a:r>
                <a:rPr lang="en-US" sz="4000">
                  <a:solidFill>
                    <a:srgbClr val="34C1E8"/>
                  </a:solidFill>
                  <a:latin typeface="iCiel Brandon Text Bold" panose="020B0803020203060203" pitchFamily="34" charset="0"/>
                </a:rPr>
                <a:t>VÀ</a:t>
              </a:r>
            </a:p>
            <a:p>
              <a:pPr algn="ctr"/>
              <a:r>
                <a:rPr lang="en-US" sz="4000">
                  <a:solidFill>
                    <a:srgbClr val="34C1E8"/>
                  </a:solidFill>
                  <a:latin typeface="iCiel Brandon Text Bold" panose="020B0803020203060203" pitchFamily="34" charset="0"/>
                </a:rPr>
                <a:t>THIẾT</a:t>
              </a:r>
            </a:p>
            <a:p>
              <a:pPr algn="ctr"/>
              <a:r>
                <a:rPr lang="en-US" sz="4000">
                  <a:solidFill>
                    <a:srgbClr val="34C1E8"/>
                  </a:solidFill>
                  <a:latin typeface="iCiel Brandon Text Bold" panose="020B0803020203060203" pitchFamily="34" charset="0"/>
                </a:rPr>
                <a:t>KẾ</a:t>
              </a:r>
            </a:p>
          </p:txBody>
        </p:sp>
        <p:pic>
          <p:nvPicPr>
            <p:cNvPr id="2056" name="Picture 8" descr="Transparency ">
              <a:extLst>
                <a:ext uri="{FF2B5EF4-FFF2-40B4-BE49-F238E27FC236}">
                  <a16:creationId xmlns:a16="http://schemas.microsoft.com/office/drawing/2014/main" id="{1449DC27-0C09-5C7E-6B63-0660DD4EBEBE}"/>
                </a:ext>
              </a:extLst>
            </p:cNvPr>
            <p:cNvPicPr>
              <a:picLocks noChangeAspect="1" noChangeArrowheads="1"/>
            </p:cNvPicPr>
            <p:nvPr/>
          </p:nvPicPr>
          <p:blipFill>
            <a:blip r:embed="rId6">
              <a:alphaModFix amt="7000"/>
              <a:extLst>
                <a:ext uri="{28A0092B-C50C-407E-A947-70E740481C1C}">
                  <a14:useLocalDpi xmlns:a14="http://schemas.microsoft.com/office/drawing/2010/main" val="0"/>
                </a:ext>
              </a:extLst>
            </a:blip>
            <a:srcRect/>
            <a:stretch>
              <a:fillRect/>
            </a:stretch>
          </p:blipFill>
          <p:spPr bwMode="auto">
            <a:xfrm>
              <a:off x="5060287" y="2749317"/>
              <a:ext cx="2020134" cy="2020134"/>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15FCF630-F926-DC23-E7E0-0AB92D06DF85}"/>
                </a:ext>
              </a:extLst>
            </p:cNvPr>
            <p:cNvSpPr txBox="1"/>
            <p:nvPr/>
          </p:nvSpPr>
          <p:spPr>
            <a:xfrm>
              <a:off x="5698633" y="1194169"/>
              <a:ext cx="896321" cy="1323439"/>
            </a:xfrm>
            <a:prstGeom prst="rect">
              <a:avLst/>
            </a:prstGeom>
            <a:noFill/>
          </p:spPr>
          <p:txBody>
            <a:bodyPr wrap="square" rtlCol="0">
              <a:spAutoFit/>
            </a:bodyPr>
            <a:lstStyle/>
            <a:p>
              <a:r>
                <a:rPr lang="en-US" sz="8000">
                  <a:solidFill>
                    <a:srgbClr val="34C1E8"/>
                  </a:solidFill>
                  <a:latin typeface="iCiel Brandon Text Bold" panose="020B0803020203060203" pitchFamily="34" charset="0"/>
                </a:rPr>
                <a:t>3</a:t>
              </a:r>
            </a:p>
          </p:txBody>
        </p:sp>
      </p:grpSp>
      <p:grpSp>
        <p:nvGrpSpPr>
          <p:cNvPr id="35" name="Group 34">
            <a:extLst>
              <a:ext uri="{FF2B5EF4-FFF2-40B4-BE49-F238E27FC236}">
                <a16:creationId xmlns:a16="http://schemas.microsoft.com/office/drawing/2014/main" id="{39A451FE-AA57-D507-0DCE-0FBEAA598A09}"/>
              </a:ext>
            </a:extLst>
          </p:cNvPr>
          <p:cNvGrpSpPr/>
          <p:nvPr/>
        </p:nvGrpSpPr>
        <p:grpSpPr>
          <a:xfrm>
            <a:off x="9668928" y="0"/>
            <a:ext cx="2523072" cy="6858000"/>
            <a:chOff x="9668928" y="0"/>
            <a:chExt cx="2523072" cy="6858000"/>
          </a:xfrm>
        </p:grpSpPr>
        <p:sp>
          <p:nvSpPr>
            <p:cNvPr id="10" name="Rectangle 9">
              <a:extLst>
                <a:ext uri="{FF2B5EF4-FFF2-40B4-BE49-F238E27FC236}">
                  <a16:creationId xmlns:a16="http://schemas.microsoft.com/office/drawing/2014/main" id="{510E728E-314F-5E85-DBE4-610AE6932E9F}"/>
                </a:ext>
              </a:extLst>
            </p:cNvPr>
            <p:cNvSpPr/>
            <p:nvPr/>
          </p:nvSpPr>
          <p:spPr>
            <a:xfrm>
              <a:off x="9668928" y="0"/>
              <a:ext cx="2523072" cy="6858000"/>
            </a:xfrm>
            <a:prstGeom prst="rect">
              <a:avLst/>
            </a:prstGeom>
            <a:solidFill>
              <a:srgbClr val="F5F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5FCFF"/>
                </a:solidFill>
              </a:endParaRPr>
            </a:p>
          </p:txBody>
        </p:sp>
        <p:pic>
          <p:nvPicPr>
            <p:cNvPr id="2064" name="Picture 16" descr="Exam ">
              <a:extLst>
                <a:ext uri="{FF2B5EF4-FFF2-40B4-BE49-F238E27FC236}">
                  <a16:creationId xmlns:a16="http://schemas.microsoft.com/office/drawing/2014/main" id="{D062308C-BFFB-FA86-2E04-007A0868A7CD}"/>
                </a:ext>
              </a:extLst>
            </p:cNvPr>
            <p:cNvPicPr>
              <a:picLocks noChangeAspect="1" noChangeArrowheads="1"/>
            </p:cNvPicPr>
            <p:nvPr/>
          </p:nvPicPr>
          <p:blipFill>
            <a:blip r:embed="rId7">
              <a:duotone>
                <a:schemeClr val="accent5">
                  <a:shade val="45000"/>
                  <a:satMod val="135000"/>
                </a:schemeClr>
                <a:prstClr val="white"/>
              </a:duotone>
              <a:alphaModFix amt="20000"/>
              <a:extLst>
                <a:ext uri="{28A0092B-C50C-407E-A947-70E740481C1C}">
                  <a14:useLocalDpi xmlns:a14="http://schemas.microsoft.com/office/drawing/2010/main" val="0"/>
                </a:ext>
              </a:extLst>
            </a:blip>
            <a:srcRect/>
            <a:stretch>
              <a:fillRect/>
            </a:stretch>
          </p:blipFill>
          <p:spPr bwMode="auto">
            <a:xfrm>
              <a:off x="10171460" y="4557748"/>
              <a:ext cx="1645445" cy="1645445"/>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F4FD026D-C030-6D4D-012B-803FFF30A3EE}"/>
                </a:ext>
              </a:extLst>
            </p:cNvPr>
            <p:cNvSpPr txBox="1"/>
            <p:nvPr/>
          </p:nvSpPr>
          <p:spPr>
            <a:xfrm>
              <a:off x="9869832" y="2517607"/>
              <a:ext cx="2248702" cy="1938992"/>
            </a:xfrm>
            <a:prstGeom prst="rect">
              <a:avLst/>
            </a:prstGeom>
            <a:noFill/>
          </p:spPr>
          <p:txBody>
            <a:bodyPr wrap="square" rtlCol="0">
              <a:spAutoFit/>
            </a:bodyPr>
            <a:lstStyle/>
            <a:p>
              <a:pPr algn="ctr"/>
              <a:r>
                <a:rPr lang="en-US" sz="6000">
                  <a:solidFill>
                    <a:srgbClr val="34C1E8"/>
                  </a:solidFill>
                  <a:latin typeface="iCiel Brandon Text Bold" panose="020B0803020203060203" pitchFamily="34" charset="0"/>
                </a:rPr>
                <a:t>KẾT LUẬN</a:t>
              </a:r>
            </a:p>
          </p:txBody>
        </p:sp>
        <p:sp>
          <p:nvSpPr>
            <p:cNvPr id="26" name="TextBox 25">
              <a:extLst>
                <a:ext uri="{FF2B5EF4-FFF2-40B4-BE49-F238E27FC236}">
                  <a16:creationId xmlns:a16="http://schemas.microsoft.com/office/drawing/2014/main" id="{DA85CB85-709A-6731-C493-36970D84E8C3}"/>
                </a:ext>
              </a:extLst>
            </p:cNvPr>
            <p:cNvSpPr txBox="1"/>
            <p:nvPr/>
          </p:nvSpPr>
          <p:spPr>
            <a:xfrm>
              <a:off x="10588067" y="1194168"/>
              <a:ext cx="812232" cy="1323439"/>
            </a:xfrm>
            <a:prstGeom prst="rect">
              <a:avLst/>
            </a:prstGeom>
            <a:noFill/>
          </p:spPr>
          <p:txBody>
            <a:bodyPr wrap="square" rtlCol="0">
              <a:spAutoFit/>
            </a:bodyPr>
            <a:lstStyle/>
            <a:p>
              <a:r>
                <a:rPr lang="en-US" sz="8000">
                  <a:solidFill>
                    <a:srgbClr val="34C1E8"/>
                  </a:solidFill>
                  <a:latin typeface="iCiel Brandon Text Bold" panose="020B0803020203060203" pitchFamily="34" charset="0"/>
                </a:rPr>
                <a:t>5</a:t>
              </a:r>
            </a:p>
          </p:txBody>
        </p:sp>
      </p:grpSp>
      <p:sp>
        <p:nvSpPr>
          <p:cNvPr id="4" name="Rectangle 3">
            <a:extLst>
              <a:ext uri="{FF2B5EF4-FFF2-40B4-BE49-F238E27FC236}">
                <a16:creationId xmlns:a16="http://schemas.microsoft.com/office/drawing/2014/main" id="{72E33767-6CA4-EC7B-CC6E-3EE1DEE2B377}"/>
              </a:ext>
            </a:extLst>
          </p:cNvPr>
          <p:cNvSpPr/>
          <p:nvPr/>
        </p:nvSpPr>
        <p:spPr>
          <a:xfrm>
            <a:off x="-26627" y="0"/>
            <a:ext cx="12218627" cy="6858000"/>
          </a:xfrm>
          <a:prstGeom prst="rect">
            <a:avLst/>
          </a:prstGeom>
          <a:solidFill>
            <a:srgbClr val="F5F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EE3A8B98-C1CF-C1B7-DA75-D5D349013463}"/>
              </a:ext>
            </a:extLst>
          </p:cNvPr>
          <p:cNvSpPr txBox="1"/>
          <p:nvPr/>
        </p:nvSpPr>
        <p:spPr>
          <a:xfrm>
            <a:off x="-74999" y="2576661"/>
            <a:ext cx="2469976" cy="1569660"/>
          </a:xfrm>
          <a:prstGeom prst="rect">
            <a:avLst/>
          </a:prstGeom>
          <a:noFill/>
        </p:spPr>
        <p:txBody>
          <a:bodyPr wrap="square" rtlCol="0">
            <a:spAutoFit/>
          </a:bodyPr>
          <a:lstStyle/>
          <a:p>
            <a:pPr algn="ctr"/>
            <a:r>
              <a:rPr lang="en-US" sz="4800">
                <a:solidFill>
                  <a:srgbClr val="34C1E8"/>
                </a:solidFill>
                <a:latin typeface="iCiel Brandon Text Bold" panose="020B0803020203060203" pitchFamily="34" charset="0"/>
              </a:rPr>
              <a:t>GIỚI THIỆU</a:t>
            </a:r>
          </a:p>
        </p:txBody>
      </p:sp>
      <p:sp>
        <p:nvSpPr>
          <p:cNvPr id="27" name="TextBox 26">
            <a:extLst>
              <a:ext uri="{FF2B5EF4-FFF2-40B4-BE49-F238E27FC236}">
                <a16:creationId xmlns:a16="http://schemas.microsoft.com/office/drawing/2014/main" id="{2F3E9C4C-3E46-A4A1-80D8-8910B3222AAA}"/>
              </a:ext>
            </a:extLst>
          </p:cNvPr>
          <p:cNvSpPr txBox="1"/>
          <p:nvPr/>
        </p:nvSpPr>
        <p:spPr>
          <a:xfrm>
            <a:off x="886354" y="1207236"/>
            <a:ext cx="896321" cy="1323439"/>
          </a:xfrm>
          <a:prstGeom prst="rect">
            <a:avLst/>
          </a:prstGeom>
          <a:noFill/>
        </p:spPr>
        <p:txBody>
          <a:bodyPr wrap="square" rtlCol="0">
            <a:spAutoFit/>
          </a:bodyPr>
          <a:lstStyle/>
          <a:p>
            <a:r>
              <a:rPr lang="en-US" sz="8000">
                <a:solidFill>
                  <a:srgbClr val="34C1E8"/>
                </a:solidFill>
                <a:latin typeface="iCiel Brandon Text Bold" panose="020B0803020203060203" pitchFamily="34" charset="0"/>
              </a:rPr>
              <a:t>1</a:t>
            </a:r>
          </a:p>
        </p:txBody>
      </p:sp>
      <p:grpSp>
        <p:nvGrpSpPr>
          <p:cNvPr id="45" name="Group 44">
            <a:extLst>
              <a:ext uri="{FF2B5EF4-FFF2-40B4-BE49-F238E27FC236}">
                <a16:creationId xmlns:a16="http://schemas.microsoft.com/office/drawing/2014/main" id="{F88489DB-A915-14C8-7039-1ABE5BC98628}"/>
              </a:ext>
            </a:extLst>
          </p:cNvPr>
          <p:cNvGrpSpPr/>
          <p:nvPr/>
        </p:nvGrpSpPr>
        <p:grpSpPr>
          <a:xfrm>
            <a:off x="-33164" y="0"/>
            <a:ext cx="2440527" cy="6858000"/>
            <a:chOff x="2385471" y="-7188889"/>
            <a:chExt cx="2440527" cy="6858000"/>
          </a:xfrm>
        </p:grpSpPr>
        <p:sp>
          <p:nvSpPr>
            <p:cNvPr id="41" name="Rectangle 40">
              <a:extLst>
                <a:ext uri="{FF2B5EF4-FFF2-40B4-BE49-F238E27FC236}">
                  <a16:creationId xmlns:a16="http://schemas.microsoft.com/office/drawing/2014/main" id="{1539F884-8D2E-82AC-BC16-B1112D576921}"/>
                </a:ext>
              </a:extLst>
            </p:cNvPr>
            <p:cNvSpPr/>
            <p:nvPr/>
          </p:nvSpPr>
          <p:spPr>
            <a:xfrm>
              <a:off x="2404533" y="-7188889"/>
              <a:ext cx="2421465" cy="6858000"/>
            </a:xfrm>
            <a:prstGeom prst="rect">
              <a:avLst/>
            </a:prstGeom>
            <a:solidFill>
              <a:srgbClr val="9FE2F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4F8ADE1C-524E-AA45-71AB-CF13045A6225}"/>
                </a:ext>
              </a:extLst>
            </p:cNvPr>
            <p:cNvSpPr txBox="1"/>
            <p:nvPr/>
          </p:nvSpPr>
          <p:spPr>
            <a:xfrm>
              <a:off x="3287568" y="-5994456"/>
              <a:ext cx="896321" cy="1323439"/>
            </a:xfrm>
            <a:prstGeom prst="rect">
              <a:avLst/>
            </a:prstGeom>
            <a:noFill/>
          </p:spPr>
          <p:txBody>
            <a:bodyPr wrap="square" rtlCol="0">
              <a:spAutoFit/>
            </a:bodyPr>
            <a:lstStyle/>
            <a:p>
              <a:r>
                <a:rPr lang="en-US" sz="8000">
                  <a:solidFill>
                    <a:schemeClr val="bg1"/>
                  </a:solidFill>
                  <a:latin typeface="iCiel Brandon Text Bold" panose="020B0803020203060203" pitchFamily="34" charset="0"/>
                </a:rPr>
                <a:t>2</a:t>
              </a:r>
            </a:p>
          </p:txBody>
        </p:sp>
        <p:sp>
          <p:nvSpPr>
            <p:cNvPr id="43" name="TextBox 42">
              <a:extLst>
                <a:ext uri="{FF2B5EF4-FFF2-40B4-BE49-F238E27FC236}">
                  <a16:creationId xmlns:a16="http://schemas.microsoft.com/office/drawing/2014/main" id="{4A68E9BB-AE81-016A-A60E-3B29F5B3C471}"/>
                </a:ext>
              </a:extLst>
            </p:cNvPr>
            <p:cNvSpPr txBox="1"/>
            <p:nvPr/>
          </p:nvSpPr>
          <p:spPr>
            <a:xfrm>
              <a:off x="2385471" y="-4747140"/>
              <a:ext cx="2424336" cy="1938992"/>
            </a:xfrm>
            <a:prstGeom prst="rect">
              <a:avLst/>
            </a:prstGeom>
            <a:noFill/>
          </p:spPr>
          <p:txBody>
            <a:bodyPr wrap="square" rtlCol="0">
              <a:spAutoFit/>
            </a:bodyPr>
            <a:lstStyle/>
            <a:p>
              <a:pPr algn="ctr"/>
              <a:r>
                <a:rPr lang="en-US" sz="4000">
                  <a:solidFill>
                    <a:schemeClr val="bg1"/>
                  </a:solidFill>
                  <a:latin typeface="iCiel Brandon Text Bold" panose="020B0803020203060203" pitchFamily="34" charset="0"/>
                </a:rPr>
                <a:t>CƠ SỞ</a:t>
              </a:r>
            </a:p>
            <a:p>
              <a:pPr algn="ctr"/>
              <a:r>
                <a:rPr lang="en-US" sz="4000">
                  <a:solidFill>
                    <a:schemeClr val="bg1"/>
                  </a:solidFill>
                  <a:latin typeface="iCiel Brandon Text Bold" panose="020B0803020203060203" pitchFamily="34" charset="0"/>
                </a:rPr>
                <a:t>LÝ THUYẾT</a:t>
              </a:r>
            </a:p>
          </p:txBody>
        </p:sp>
      </p:grpSp>
      <p:grpSp>
        <p:nvGrpSpPr>
          <p:cNvPr id="11" name="Group 10">
            <a:extLst>
              <a:ext uri="{FF2B5EF4-FFF2-40B4-BE49-F238E27FC236}">
                <a16:creationId xmlns:a16="http://schemas.microsoft.com/office/drawing/2014/main" id="{74CF4B14-7FED-B5EB-C73A-36855984B49D}"/>
              </a:ext>
            </a:extLst>
          </p:cNvPr>
          <p:cNvGrpSpPr/>
          <p:nvPr/>
        </p:nvGrpSpPr>
        <p:grpSpPr>
          <a:xfrm>
            <a:off x="2744943" y="7184972"/>
            <a:ext cx="4274104" cy="5787447"/>
            <a:chOff x="2746273" y="900439"/>
            <a:chExt cx="4274104" cy="5787447"/>
          </a:xfrm>
        </p:grpSpPr>
        <p:sp>
          <p:nvSpPr>
            <p:cNvPr id="13" name="Rectangle: Rounded Corners 12">
              <a:extLst>
                <a:ext uri="{FF2B5EF4-FFF2-40B4-BE49-F238E27FC236}">
                  <a16:creationId xmlns:a16="http://schemas.microsoft.com/office/drawing/2014/main" id="{D3A3135A-0600-2CA6-F2D1-EE2F7FA427CE}"/>
                </a:ext>
              </a:extLst>
            </p:cNvPr>
            <p:cNvSpPr/>
            <p:nvPr/>
          </p:nvSpPr>
          <p:spPr>
            <a:xfrm>
              <a:off x="2746273" y="900439"/>
              <a:ext cx="4027887" cy="5787447"/>
            </a:xfrm>
            <a:prstGeom prst="roundRect">
              <a:avLst>
                <a:gd name="adj" fmla="val 6421"/>
              </a:avLst>
            </a:prstGeom>
            <a:solidFill>
              <a:schemeClr val="bg1"/>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4E5C0E70-7098-06FA-3AB6-7A441984F3CE}"/>
                </a:ext>
              </a:extLst>
            </p:cNvPr>
            <p:cNvSpPr txBox="1"/>
            <p:nvPr/>
          </p:nvSpPr>
          <p:spPr>
            <a:xfrm>
              <a:off x="2894114" y="1018976"/>
              <a:ext cx="4126263" cy="2062103"/>
            </a:xfrm>
            <a:prstGeom prst="rect">
              <a:avLst/>
            </a:prstGeom>
            <a:noFill/>
          </p:spPr>
          <p:txBody>
            <a:bodyPr wrap="square" rtlCol="0">
              <a:spAutoFit/>
            </a:bodyPr>
            <a:lstStyle/>
            <a:p>
              <a:r>
                <a:rPr lang="en-US" sz="3200" kern="0">
                  <a:solidFill>
                    <a:srgbClr val="34C1E8"/>
                  </a:solidFill>
                  <a:latin typeface="iCiel Brandon Text Bold" panose="020B0803020203060203" pitchFamily="34" charset="0"/>
                  <a:ea typeface="Times New Roman" panose="02020603050405020304" pitchFamily="18" charset="0"/>
                </a:rPr>
                <a:t>Sơ đồ Usecase:</a:t>
              </a:r>
            </a:p>
            <a:p>
              <a:r>
                <a:rPr lang="en-US" sz="3200" kern="0">
                  <a:latin typeface="iCiel Brandon Text Bold" panose="020B0803020203060203" pitchFamily="34" charset="0"/>
                  <a:ea typeface="Times New Roman" panose="02020603050405020304" pitchFamily="18" charset="0"/>
                </a:rPr>
                <a:t>G</a:t>
              </a:r>
              <a:r>
                <a:rPr lang="vi-VN" sz="3200" kern="0">
                  <a:effectLst/>
                  <a:latin typeface="iCiel Brandon Text Bold" panose="020B0803020203060203" pitchFamily="34" charset="0"/>
                  <a:ea typeface="Times New Roman" panose="02020603050405020304" pitchFamily="18" charset="0"/>
                </a:rPr>
                <a:t>iúp mô tả các chức năng chính của hệ thống</a:t>
              </a:r>
              <a:endParaRPr lang="en-US" sz="11500">
                <a:latin typeface="iCiel Brandon Text Bold" panose="020B0803020203060203" pitchFamily="34" charset="0"/>
              </a:endParaRPr>
            </a:p>
          </p:txBody>
        </p:sp>
      </p:grpSp>
      <p:sp>
        <p:nvSpPr>
          <p:cNvPr id="6" name="Rectangle: Rounded Corners 5">
            <a:extLst>
              <a:ext uri="{FF2B5EF4-FFF2-40B4-BE49-F238E27FC236}">
                <a16:creationId xmlns:a16="http://schemas.microsoft.com/office/drawing/2014/main" id="{D3942F6F-772B-8003-A41C-E35653DFB920}"/>
              </a:ext>
            </a:extLst>
          </p:cNvPr>
          <p:cNvSpPr/>
          <p:nvPr/>
        </p:nvSpPr>
        <p:spPr>
          <a:xfrm>
            <a:off x="2661880" y="-1220593"/>
            <a:ext cx="9288901" cy="811835"/>
          </a:xfrm>
          <a:prstGeom prst="roundRect">
            <a:avLst>
              <a:gd name="adj" fmla="val 30160"/>
            </a:avLst>
          </a:prstGeom>
          <a:solidFill>
            <a:schemeClr val="bg1"/>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a:solidFill>
                  <a:sysClr val="windowText" lastClr="000000"/>
                </a:solidFill>
                <a:latin typeface="iCiel Brandon Text Bold" panose="020B0803020203060203" pitchFamily="34" charset="0"/>
              </a:rPr>
              <a:t>Một số công cụ </a:t>
            </a:r>
          </a:p>
        </p:txBody>
      </p:sp>
      <p:grpSp>
        <p:nvGrpSpPr>
          <p:cNvPr id="2" name="Group 1">
            <a:extLst>
              <a:ext uri="{FF2B5EF4-FFF2-40B4-BE49-F238E27FC236}">
                <a16:creationId xmlns:a16="http://schemas.microsoft.com/office/drawing/2014/main" id="{812CF3C9-C93A-AB34-FD45-F18837B7A661}"/>
              </a:ext>
            </a:extLst>
          </p:cNvPr>
          <p:cNvGrpSpPr/>
          <p:nvPr/>
        </p:nvGrpSpPr>
        <p:grpSpPr>
          <a:xfrm>
            <a:off x="-144771" y="0"/>
            <a:ext cx="2625809" cy="6858000"/>
            <a:chOff x="-2754515" y="-209675"/>
            <a:chExt cx="2480333" cy="6858000"/>
          </a:xfrm>
        </p:grpSpPr>
        <p:sp>
          <p:nvSpPr>
            <p:cNvPr id="15" name="Rectangle 14">
              <a:extLst>
                <a:ext uri="{FF2B5EF4-FFF2-40B4-BE49-F238E27FC236}">
                  <a16:creationId xmlns:a16="http://schemas.microsoft.com/office/drawing/2014/main" id="{CAAE43FF-9C10-849E-436A-CD6791E868F3}"/>
                </a:ext>
              </a:extLst>
            </p:cNvPr>
            <p:cNvSpPr/>
            <p:nvPr/>
          </p:nvSpPr>
          <p:spPr>
            <a:xfrm>
              <a:off x="-2754515" y="-209675"/>
              <a:ext cx="2421465" cy="6858000"/>
            </a:xfrm>
            <a:prstGeom prst="rect">
              <a:avLst/>
            </a:prstGeom>
            <a:solidFill>
              <a:srgbClr val="F5F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8DD075CA-C87D-152A-AF3F-D1440B88BDE1}"/>
                </a:ext>
              </a:extLst>
            </p:cNvPr>
            <p:cNvSpPr txBox="1"/>
            <p:nvPr/>
          </p:nvSpPr>
          <p:spPr>
            <a:xfrm>
              <a:off x="-2698518" y="2232074"/>
              <a:ext cx="2424336" cy="3170099"/>
            </a:xfrm>
            <a:prstGeom prst="rect">
              <a:avLst/>
            </a:prstGeom>
            <a:noFill/>
          </p:spPr>
          <p:txBody>
            <a:bodyPr wrap="square" rtlCol="0">
              <a:spAutoFit/>
            </a:bodyPr>
            <a:lstStyle/>
            <a:p>
              <a:pPr algn="ctr"/>
              <a:r>
                <a:rPr lang="en-US" sz="4000">
                  <a:solidFill>
                    <a:srgbClr val="34C1E8"/>
                  </a:solidFill>
                  <a:latin typeface="iCiel Brandon Text Bold" panose="020B0803020203060203" pitchFamily="34" charset="0"/>
                </a:rPr>
                <a:t>PHÂN</a:t>
              </a:r>
            </a:p>
            <a:p>
              <a:pPr algn="ctr"/>
              <a:r>
                <a:rPr lang="en-US" sz="4000">
                  <a:solidFill>
                    <a:srgbClr val="34C1E8"/>
                  </a:solidFill>
                  <a:latin typeface="iCiel Brandon Text Bold" panose="020B0803020203060203" pitchFamily="34" charset="0"/>
                </a:rPr>
                <a:t>TÍCH</a:t>
              </a:r>
            </a:p>
            <a:p>
              <a:pPr algn="ctr"/>
              <a:r>
                <a:rPr lang="en-US" sz="4000">
                  <a:solidFill>
                    <a:srgbClr val="34C1E8"/>
                  </a:solidFill>
                  <a:latin typeface="iCiel Brandon Text Bold" panose="020B0803020203060203" pitchFamily="34" charset="0"/>
                </a:rPr>
                <a:t>VÀ</a:t>
              </a:r>
            </a:p>
            <a:p>
              <a:pPr algn="ctr"/>
              <a:r>
                <a:rPr lang="en-US" sz="4000">
                  <a:solidFill>
                    <a:srgbClr val="34C1E8"/>
                  </a:solidFill>
                  <a:latin typeface="iCiel Brandon Text Bold" panose="020B0803020203060203" pitchFamily="34" charset="0"/>
                </a:rPr>
                <a:t>THIẾT</a:t>
              </a:r>
            </a:p>
            <a:p>
              <a:pPr algn="ctr"/>
              <a:r>
                <a:rPr lang="en-US" sz="4000">
                  <a:solidFill>
                    <a:srgbClr val="34C1E8"/>
                  </a:solidFill>
                  <a:latin typeface="iCiel Brandon Text Bold" panose="020B0803020203060203" pitchFamily="34" charset="0"/>
                </a:rPr>
                <a:t>KẾ</a:t>
              </a:r>
            </a:p>
          </p:txBody>
        </p:sp>
        <p:pic>
          <p:nvPicPr>
            <p:cNvPr id="19" name="Picture 8" descr="Transparency ">
              <a:extLst>
                <a:ext uri="{FF2B5EF4-FFF2-40B4-BE49-F238E27FC236}">
                  <a16:creationId xmlns:a16="http://schemas.microsoft.com/office/drawing/2014/main" id="{FCE54B5A-1A1B-5BC3-8332-51FD7B072699}"/>
                </a:ext>
              </a:extLst>
            </p:cNvPr>
            <p:cNvPicPr>
              <a:picLocks noChangeAspect="1" noChangeArrowheads="1"/>
            </p:cNvPicPr>
            <p:nvPr/>
          </p:nvPicPr>
          <p:blipFill>
            <a:blip r:embed="rId6">
              <a:alphaModFix amt="7000"/>
              <a:extLst>
                <a:ext uri="{28A0092B-C50C-407E-A947-70E740481C1C}">
                  <a14:useLocalDpi xmlns:a14="http://schemas.microsoft.com/office/drawing/2010/main" val="0"/>
                </a:ext>
              </a:extLst>
            </a:blip>
            <a:srcRect/>
            <a:stretch>
              <a:fillRect/>
            </a:stretch>
          </p:blipFill>
          <p:spPr bwMode="auto">
            <a:xfrm>
              <a:off x="-2520226" y="2539642"/>
              <a:ext cx="2020134" cy="2020134"/>
            </a:xfrm>
            <a:prstGeom prst="rect">
              <a:avLst/>
            </a:prstGeom>
            <a:noFill/>
            <a:extLst>
              <a:ext uri="{909E8E84-426E-40DD-AFC4-6F175D3DCCD1}">
                <a14:hiddenFill xmlns:a14="http://schemas.microsoft.com/office/drawing/2010/main">
                  <a:solidFill>
                    <a:srgbClr val="FFFFFF"/>
                  </a:solidFill>
                </a14:hiddenFill>
              </a:ext>
            </a:extLst>
          </p:spPr>
        </p:pic>
        <p:sp>
          <p:nvSpPr>
            <p:cNvPr id="30" name="TextBox 29">
              <a:extLst>
                <a:ext uri="{FF2B5EF4-FFF2-40B4-BE49-F238E27FC236}">
                  <a16:creationId xmlns:a16="http://schemas.microsoft.com/office/drawing/2014/main" id="{FA9CFABB-086F-9328-9596-E370DF3F0DEF}"/>
                </a:ext>
              </a:extLst>
            </p:cNvPr>
            <p:cNvSpPr txBox="1"/>
            <p:nvPr/>
          </p:nvSpPr>
          <p:spPr>
            <a:xfrm>
              <a:off x="-1881880" y="984494"/>
              <a:ext cx="896321" cy="1323439"/>
            </a:xfrm>
            <a:prstGeom prst="rect">
              <a:avLst/>
            </a:prstGeom>
            <a:noFill/>
          </p:spPr>
          <p:txBody>
            <a:bodyPr wrap="square" rtlCol="0">
              <a:spAutoFit/>
            </a:bodyPr>
            <a:lstStyle/>
            <a:p>
              <a:r>
                <a:rPr lang="en-US" sz="8000">
                  <a:solidFill>
                    <a:srgbClr val="34C1E8"/>
                  </a:solidFill>
                  <a:latin typeface="iCiel Brandon Text Bold" panose="020B0803020203060203" pitchFamily="34" charset="0"/>
                </a:rPr>
                <a:t>3</a:t>
              </a:r>
            </a:p>
          </p:txBody>
        </p:sp>
      </p:grpSp>
      <p:sp>
        <p:nvSpPr>
          <p:cNvPr id="31" name="Rectangle: Rounded Corners 30">
            <a:extLst>
              <a:ext uri="{FF2B5EF4-FFF2-40B4-BE49-F238E27FC236}">
                <a16:creationId xmlns:a16="http://schemas.microsoft.com/office/drawing/2014/main" id="{1517EF01-B698-B3F5-C32E-421EAF3E28D5}"/>
              </a:ext>
            </a:extLst>
          </p:cNvPr>
          <p:cNvSpPr/>
          <p:nvPr/>
        </p:nvSpPr>
        <p:spPr>
          <a:xfrm>
            <a:off x="2661880" y="-896358"/>
            <a:ext cx="9288901" cy="811835"/>
          </a:xfrm>
          <a:prstGeom prst="roundRect">
            <a:avLst>
              <a:gd name="adj" fmla="val 30160"/>
            </a:avLst>
          </a:prstGeom>
          <a:solidFill>
            <a:schemeClr val="bg1"/>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a:solidFill>
                  <a:sysClr val="windowText" lastClr="000000"/>
                </a:solidFill>
                <a:latin typeface="iCiel Brandon Text Bold" panose="020B0803020203060203" pitchFamily="34" charset="0"/>
              </a:rPr>
              <a:t>Thiết kế thành phần xử lý</a:t>
            </a:r>
          </a:p>
        </p:txBody>
      </p:sp>
      <p:sp>
        <p:nvSpPr>
          <p:cNvPr id="51" name="Rectangle: Rounded Corners 50">
            <a:extLst>
              <a:ext uri="{FF2B5EF4-FFF2-40B4-BE49-F238E27FC236}">
                <a16:creationId xmlns:a16="http://schemas.microsoft.com/office/drawing/2014/main" id="{9CF50D6E-9B6C-D811-7C67-7E46551BBF97}"/>
              </a:ext>
            </a:extLst>
          </p:cNvPr>
          <p:cNvSpPr/>
          <p:nvPr/>
        </p:nvSpPr>
        <p:spPr>
          <a:xfrm>
            <a:off x="6994678" y="911654"/>
            <a:ext cx="5094063" cy="5787447"/>
          </a:xfrm>
          <a:prstGeom prst="roundRect">
            <a:avLst>
              <a:gd name="adj" fmla="val 6421"/>
            </a:avLst>
          </a:prstGeom>
          <a:solidFill>
            <a:schemeClr val="bg1"/>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Rounded Corners 36">
            <a:extLst>
              <a:ext uri="{FF2B5EF4-FFF2-40B4-BE49-F238E27FC236}">
                <a16:creationId xmlns:a16="http://schemas.microsoft.com/office/drawing/2014/main" id="{39208E86-EBA3-9AA5-42CB-070838A92DC7}"/>
              </a:ext>
            </a:extLst>
          </p:cNvPr>
          <p:cNvSpPr/>
          <p:nvPr/>
        </p:nvSpPr>
        <p:spPr>
          <a:xfrm>
            <a:off x="2575136" y="911654"/>
            <a:ext cx="4169062" cy="5741453"/>
          </a:xfrm>
          <a:prstGeom prst="roundRect">
            <a:avLst>
              <a:gd name="adj" fmla="val 6421"/>
            </a:avLst>
          </a:prstGeom>
          <a:solidFill>
            <a:schemeClr val="bg1"/>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B665C471-1751-94A8-51BA-F005112B2ABE}"/>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3067767" y="1460306"/>
            <a:ext cx="3197623" cy="4380362"/>
          </a:xfrm>
          <a:prstGeom prst="rect">
            <a:avLst/>
          </a:prstGeom>
          <a:noFill/>
          <a:ln>
            <a:noFill/>
          </a:ln>
        </p:spPr>
      </p:pic>
      <p:grpSp>
        <p:nvGrpSpPr>
          <p:cNvPr id="5" name="Group 4">
            <a:extLst>
              <a:ext uri="{FF2B5EF4-FFF2-40B4-BE49-F238E27FC236}">
                <a16:creationId xmlns:a16="http://schemas.microsoft.com/office/drawing/2014/main" id="{9447274E-CAC4-1856-587E-3DD77050FE9D}"/>
              </a:ext>
            </a:extLst>
          </p:cNvPr>
          <p:cNvGrpSpPr/>
          <p:nvPr/>
        </p:nvGrpSpPr>
        <p:grpSpPr>
          <a:xfrm>
            <a:off x="7784410" y="1391531"/>
            <a:ext cx="3615889" cy="4811886"/>
            <a:chOff x="7784410" y="1391531"/>
            <a:chExt cx="3615889" cy="4811886"/>
          </a:xfrm>
        </p:grpSpPr>
        <p:pic>
          <p:nvPicPr>
            <p:cNvPr id="9" name="Picture 8">
              <a:extLst>
                <a:ext uri="{FF2B5EF4-FFF2-40B4-BE49-F238E27FC236}">
                  <a16:creationId xmlns:a16="http://schemas.microsoft.com/office/drawing/2014/main" id="{38793113-FAF3-8239-6CAD-51F3A9C6CFB3}"/>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7887668" y="1391531"/>
              <a:ext cx="3512631" cy="4811886"/>
            </a:xfrm>
            <a:prstGeom prst="rect">
              <a:avLst/>
            </a:prstGeom>
            <a:noFill/>
            <a:ln>
              <a:noFill/>
            </a:ln>
          </p:spPr>
        </p:pic>
        <p:sp>
          <p:nvSpPr>
            <p:cNvPr id="22" name="Rectangle 21">
              <a:extLst>
                <a:ext uri="{FF2B5EF4-FFF2-40B4-BE49-F238E27FC236}">
                  <a16:creationId xmlns:a16="http://schemas.microsoft.com/office/drawing/2014/main" id="{9EBDB54B-D9F4-5191-79A3-D8ACF39356D7}"/>
                </a:ext>
              </a:extLst>
            </p:cNvPr>
            <p:cNvSpPr/>
            <p:nvPr/>
          </p:nvSpPr>
          <p:spPr>
            <a:xfrm>
              <a:off x="7784410" y="4267201"/>
              <a:ext cx="619362" cy="29054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User</a:t>
              </a:r>
            </a:p>
          </p:txBody>
        </p:sp>
      </p:grpSp>
      <p:sp>
        <p:nvSpPr>
          <p:cNvPr id="23" name="Rectangle 22">
            <a:extLst>
              <a:ext uri="{FF2B5EF4-FFF2-40B4-BE49-F238E27FC236}">
                <a16:creationId xmlns:a16="http://schemas.microsoft.com/office/drawing/2014/main" id="{2C192275-BAAA-BE71-49B2-5045FAF90A2D}"/>
              </a:ext>
            </a:extLst>
          </p:cNvPr>
          <p:cNvSpPr/>
          <p:nvPr/>
        </p:nvSpPr>
        <p:spPr>
          <a:xfrm>
            <a:off x="2764065" y="4146321"/>
            <a:ext cx="852774" cy="41142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Admin</a:t>
            </a:r>
          </a:p>
        </p:txBody>
      </p:sp>
    </p:spTree>
    <p:extLst>
      <p:ext uri="{BB962C8B-B14F-4D97-AF65-F5344CB8AC3E}">
        <p14:creationId xmlns:p14="http://schemas.microsoft.com/office/powerpoint/2010/main" val="2793495500"/>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1385</TotalTime>
  <Words>5695</Words>
  <Application>Microsoft Office PowerPoint</Application>
  <PresentationFormat>Widescreen</PresentationFormat>
  <Paragraphs>1488</Paragraphs>
  <Slides>69</Slides>
  <Notes>13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69</vt:i4>
      </vt:variant>
    </vt:vector>
  </HeadingPairs>
  <TitlesOfParts>
    <vt:vector size="77" baseType="lpstr">
      <vt:lpstr>Aptos</vt:lpstr>
      <vt:lpstr>Arial</vt:lpstr>
      <vt:lpstr>Calibri</vt:lpstr>
      <vt:lpstr>Calibri Light</vt:lpstr>
      <vt:lpstr>iCiel Brandon Text Bold</vt:lpstr>
      <vt:lpstr>Söhne</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BENKIEY</dc:creator>
  <cp:lastModifiedBy>BENKIEY</cp:lastModifiedBy>
  <cp:revision>9</cp:revision>
  <dcterms:created xsi:type="dcterms:W3CDTF">2023-11-19T07:32:51Z</dcterms:created>
  <dcterms:modified xsi:type="dcterms:W3CDTF">2024-05-02T04:21:18Z</dcterms:modified>
</cp:coreProperties>
</file>